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9"/>
  </p:sldMasterIdLst>
  <p:notesMasterIdLst>
    <p:notesMasterId r:id="rId43"/>
  </p:notesMasterIdLst>
  <p:handoutMasterIdLst>
    <p:handoutMasterId r:id="rId44"/>
  </p:handoutMasterIdLst>
  <p:sldIdLst>
    <p:sldId id="397" r:id="rId20"/>
    <p:sldId id="398" r:id="rId21"/>
    <p:sldId id="400" r:id="rId22"/>
    <p:sldId id="330" r:id="rId23"/>
    <p:sldId id="257" r:id="rId24"/>
    <p:sldId id="362" r:id="rId25"/>
    <p:sldId id="399" r:id="rId26"/>
    <p:sldId id="395" r:id="rId27"/>
    <p:sldId id="396" r:id="rId28"/>
    <p:sldId id="357" r:id="rId29"/>
    <p:sldId id="364" r:id="rId30"/>
    <p:sldId id="368" r:id="rId31"/>
    <p:sldId id="365" r:id="rId32"/>
    <p:sldId id="363" r:id="rId33"/>
    <p:sldId id="366" r:id="rId34"/>
    <p:sldId id="347" r:id="rId35"/>
    <p:sldId id="367" r:id="rId36"/>
    <p:sldId id="374" r:id="rId37"/>
    <p:sldId id="361" r:id="rId38"/>
    <p:sldId id="359" r:id="rId39"/>
    <p:sldId id="375" r:id="rId40"/>
    <p:sldId id="376" r:id="rId41"/>
    <p:sldId id="377" r:id="rId42"/>
  </p:sldIdLst>
  <p:sldSz cx="24382413" cy="13716000"/>
  <p:notesSz cx="6662738" cy="9906000"/>
  <p:defaultTextStyle>
    <a:defPPr>
      <a:defRPr lang="cs-CZ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0">
          <p15:clr>
            <a:srgbClr val="A4A3A4"/>
          </p15:clr>
        </p15:guide>
        <p15:guide id="4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CCCC00"/>
    <a:srgbClr val="E46C0A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ACBE0-1E19-4D0B-B6A0-C716F81726D6}" v="1" dt="2022-11-25T09:08:59.363"/>
    <p1510:client id="{1A5F1BBB-A18C-4A01-813B-039A324BDAFF}" v="152" dt="2022-11-25T10:48:35.020"/>
    <p1510:client id="{2D3DBC72-49F4-4227-8FA3-AF4F6E502AA5}" v="208" dt="2022-11-25T09:49:08.500"/>
    <p1510:client id="{33CE4000-8F4B-4919-94A4-16A0D0E4140F}" v="6" dt="2022-11-26T16:02:08.521"/>
    <p1510:client id="{3A9B7195-B7AC-082C-3F15-F927AD6A3357}" v="147" dt="2022-11-25T12:21:38.305"/>
    <p1510:client id="{43DCA151-8BB9-4910-B1E7-A46BB30DD325}" v="96" dt="2022-11-25T08:15:26.480"/>
    <p1510:client id="{4A41D956-CD97-4747-C0F2-E19862117DB6}" v="49" dt="2022-11-26T16:45:26.002"/>
    <p1510:client id="{577F9776-5620-4525-98BE-DD66C03B809B}" v="11" dt="2022-11-25T09:51:27.967"/>
    <p1510:client id="{61977C84-9503-B3C8-12C8-2454E2DC85DF}" v="22" dt="2022-11-25T08:12:05.707"/>
    <p1510:client id="{8D294723-BE5D-42C5-9246-B24C6FE1D1E8}" v="513" dt="2022-11-25T11:08:52.309"/>
    <p1510:client id="{8FABFDF4-F7F2-4557-AE58-46072A0805AE}" v="33" dt="2022-11-25T09:05:01.215"/>
    <p1510:client id="{F754FD9D-471E-18CD-4213-9929C49BFCA7}" v="4" dt="2022-11-25T12:52:31.078"/>
    <p1510:client id="{FFADACB2-3893-4B29-AD80-D4FFE8E1A203}" v="2" dt="2022-11-25T09:07:40.0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634" y="67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  <p:guide orient="horz" pos="3120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10.xml"/><Relationship Id="rId11" Type="http://schemas.openxmlformats.org/officeDocument/2006/relationships/customXml" Target="../customXml/item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microsoft.com/office/2016/11/relationships/changesInfo" Target="changesInfos/changesInfo1.xml"/><Relationship Id="rId10" Type="http://schemas.openxmlformats.org/officeDocument/2006/relationships/customXml" Target="../customXml/item10.xml"/><Relationship Id="rId19" Type="http://schemas.openxmlformats.org/officeDocument/2006/relationships/slideMaster" Target="slideMasters/slideMaster1.xml"/><Relationship Id="rId31" Type="http://schemas.openxmlformats.org/officeDocument/2006/relationships/slide" Target="slides/slide12.xml"/><Relationship Id="rId4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viewProps" Target="viewProps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ja.vondracek@teams.georeal.cz" userId="S::urn:spo:guest#kaja.vondracek@teams.georeal.cz::" providerId="AD" clId="Web-{4A41D956-CD97-4747-C0F2-E19862117DB6}"/>
    <pc:docChg chg="modSld">
      <pc:chgData name="kaja.vondracek@teams.georeal.cz" userId="S::urn:spo:guest#kaja.vondracek@teams.georeal.cz::" providerId="AD" clId="Web-{4A41D956-CD97-4747-C0F2-E19862117DB6}" dt="2022-11-26T16:45:25.377" v="46" actId="20577"/>
      <pc:docMkLst>
        <pc:docMk/>
      </pc:docMkLst>
      <pc:sldChg chg="modSp">
        <pc:chgData name="kaja.vondracek@teams.georeal.cz" userId="S::urn:spo:guest#kaja.vondracek@teams.georeal.cz::" providerId="AD" clId="Web-{4A41D956-CD97-4747-C0F2-E19862117DB6}" dt="2022-11-26T16:45:25.377" v="46" actId="20577"/>
        <pc:sldMkLst>
          <pc:docMk/>
          <pc:sldMk cId="2247715319" sldId="376"/>
        </pc:sldMkLst>
        <pc:spChg chg="mod">
          <ac:chgData name="kaja.vondracek@teams.georeal.cz" userId="S::urn:spo:guest#kaja.vondracek@teams.georeal.cz::" providerId="AD" clId="Web-{4A41D956-CD97-4747-C0F2-E19862117DB6}" dt="2022-11-26T16:45:25.377" v="46" actId="20577"/>
          <ac:spMkLst>
            <pc:docMk/>
            <pc:sldMk cId="2247715319" sldId="376"/>
            <ac:spMk id="10" creationId="{00000000-0000-0000-0000-000000000000}"/>
          </ac:spMkLst>
        </pc:spChg>
      </pc:sldChg>
    </pc:docChg>
  </pc:docChgLst>
  <pc:docChgLst>
    <pc:chgData name="kaja.vondracek@teams.georeal.cz" userId="S::urn:spo:guest#kaja.vondracek@teams.georeal.cz::" providerId="AD" clId="Web-{61977C84-9503-B3C8-12C8-2454E2DC85DF}"/>
    <pc:docChg chg="addSld modSld sldOrd">
      <pc:chgData name="kaja.vondracek@teams.georeal.cz" userId="S::urn:spo:guest#kaja.vondracek@teams.georeal.cz::" providerId="AD" clId="Web-{61977C84-9503-B3C8-12C8-2454E2DC85DF}" dt="2022-11-25T08:12:04.176" v="18" actId="20577"/>
      <pc:docMkLst>
        <pc:docMk/>
      </pc:docMkLst>
      <pc:sldChg chg="modSp ord">
        <pc:chgData name="kaja.vondracek@teams.georeal.cz" userId="S::urn:spo:guest#kaja.vondracek@teams.georeal.cz::" providerId="AD" clId="Web-{61977C84-9503-B3C8-12C8-2454E2DC85DF}" dt="2022-11-25T08:11:58.988" v="16" actId="20577"/>
        <pc:sldMkLst>
          <pc:docMk/>
          <pc:sldMk cId="678265869" sldId="395"/>
        </pc:sldMkLst>
        <pc:spChg chg="mod">
          <ac:chgData name="kaja.vondracek@teams.georeal.cz" userId="S::urn:spo:guest#kaja.vondracek@teams.georeal.cz::" providerId="AD" clId="Web-{61977C84-9503-B3C8-12C8-2454E2DC85DF}" dt="2022-11-25T08:11:58.988" v="16" actId="20577"/>
          <ac:spMkLst>
            <pc:docMk/>
            <pc:sldMk cId="678265869" sldId="395"/>
            <ac:spMk id="8" creationId="{00000000-0000-0000-0000-000000000000}"/>
          </ac:spMkLst>
        </pc:spChg>
        <pc:spChg chg="mod">
          <ac:chgData name="kaja.vondracek@teams.georeal.cz" userId="S::urn:spo:guest#kaja.vondracek@teams.georeal.cz::" providerId="AD" clId="Web-{61977C84-9503-B3C8-12C8-2454E2DC85DF}" dt="2022-11-25T08:11:48.722" v="2" actId="20577"/>
          <ac:spMkLst>
            <pc:docMk/>
            <pc:sldMk cId="678265869" sldId="395"/>
            <ac:spMk id="10" creationId="{00000000-0000-0000-0000-000000000000}"/>
          </ac:spMkLst>
        </pc:spChg>
      </pc:sldChg>
      <pc:sldChg chg="add replId">
        <pc:chgData name="kaja.vondracek@teams.georeal.cz" userId="S::urn:spo:guest#kaja.vondracek@teams.georeal.cz::" providerId="AD" clId="Web-{61977C84-9503-B3C8-12C8-2454E2DC85DF}" dt="2022-11-25T08:11:43.847" v="0"/>
        <pc:sldMkLst>
          <pc:docMk/>
          <pc:sldMk cId="2497036016" sldId="396"/>
        </pc:sldMkLst>
      </pc:sldChg>
      <pc:sldChg chg="modSp add replId">
        <pc:chgData name="kaja.vondracek@teams.georeal.cz" userId="S::urn:spo:guest#kaja.vondracek@teams.georeal.cz::" providerId="AD" clId="Web-{61977C84-9503-B3C8-12C8-2454E2DC85DF}" dt="2022-11-25T08:12:04.176" v="18" actId="20577"/>
        <pc:sldMkLst>
          <pc:docMk/>
          <pc:sldMk cId="3908933129" sldId="397"/>
        </pc:sldMkLst>
        <pc:spChg chg="mod">
          <ac:chgData name="kaja.vondracek@teams.georeal.cz" userId="S::urn:spo:guest#kaja.vondracek@teams.georeal.cz::" providerId="AD" clId="Web-{61977C84-9503-B3C8-12C8-2454E2DC85DF}" dt="2022-11-25T08:12:04.176" v="18" actId="20577"/>
          <ac:spMkLst>
            <pc:docMk/>
            <pc:sldMk cId="3908933129" sldId="397"/>
            <ac:spMk id="8" creationId="{00000000-0000-0000-0000-000000000000}"/>
          </ac:spMkLst>
        </pc:spChg>
      </pc:sldChg>
    </pc:docChg>
  </pc:docChgLst>
  <pc:docChgLst>
    <pc:chgData name="Heliks Jiří" userId="S::jiri.heliks@kr-karlovarsky.cz::91d218d0-adb3-4a1b-b20e-933860e19d4a" providerId="AD" clId="Web-{F754FD9D-471E-18CD-4213-9929C49BFCA7}"/>
    <pc:docChg chg="modSld">
      <pc:chgData name="Heliks Jiří" userId="S::jiri.heliks@kr-karlovarsky.cz::91d218d0-adb3-4a1b-b20e-933860e19d4a" providerId="AD" clId="Web-{F754FD9D-471E-18CD-4213-9929C49BFCA7}" dt="2022-11-25T12:52:28.890" v="2" actId="20577"/>
      <pc:docMkLst>
        <pc:docMk/>
      </pc:docMkLst>
      <pc:sldChg chg="modSp">
        <pc:chgData name="Heliks Jiří" userId="S::jiri.heliks@kr-karlovarsky.cz::91d218d0-adb3-4a1b-b20e-933860e19d4a" providerId="AD" clId="Web-{F754FD9D-471E-18CD-4213-9929C49BFCA7}" dt="2022-11-25T12:52:28.890" v="2" actId="20577"/>
        <pc:sldMkLst>
          <pc:docMk/>
          <pc:sldMk cId="644999677" sldId="397"/>
        </pc:sldMkLst>
        <pc:spChg chg="mod">
          <ac:chgData name="Heliks Jiří" userId="S::jiri.heliks@kr-karlovarsky.cz::91d218d0-adb3-4a1b-b20e-933860e19d4a" providerId="AD" clId="Web-{F754FD9D-471E-18CD-4213-9929C49BFCA7}" dt="2022-11-25T12:52:28.890" v="2" actId="20577"/>
          <ac:spMkLst>
            <pc:docMk/>
            <pc:sldMk cId="644999677" sldId="397"/>
            <ac:spMk id="3" creationId="{3893CC10-1805-B6EB-4842-6AFE7F1A73D7}"/>
          </ac:spMkLst>
        </pc:spChg>
      </pc:sldChg>
    </pc:docChg>
  </pc:docChgLst>
  <pc:docChgLst>
    <pc:chgData name="Heliks Jiří" userId="S::jiri.heliks@kr-karlovarsky.cz::91d218d0-adb3-4a1b-b20e-933860e19d4a" providerId="AD" clId="Web-{FFADACB2-3893-4B29-AD80-D4FFE8E1A203}"/>
    <pc:docChg chg="modSld">
      <pc:chgData name="Heliks Jiří" userId="S::jiri.heliks@kr-karlovarsky.cz::91d218d0-adb3-4a1b-b20e-933860e19d4a" providerId="AD" clId="Web-{FFADACB2-3893-4B29-AD80-D4FFE8E1A203}" dt="2022-11-25T09:07:40.005" v="2" actId="20577"/>
      <pc:docMkLst>
        <pc:docMk/>
      </pc:docMkLst>
      <pc:sldChg chg="addSp modSp">
        <pc:chgData name="Heliks Jiří" userId="S::jiri.heliks@kr-karlovarsky.cz::91d218d0-adb3-4a1b-b20e-933860e19d4a" providerId="AD" clId="Web-{FFADACB2-3893-4B29-AD80-D4FFE8E1A203}" dt="2022-11-25T09:07:40.005" v="2" actId="20577"/>
        <pc:sldMkLst>
          <pc:docMk/>
          <pc:sldMk cId="1936638662" sldId="398"/>
        </pc:sldMkLst>
        <pc:spChg chg="add mod">
          <ac:chgData name="Heliks Jiří" userId="S::jiri.heliks@kr-karlovarsky.cz::91d218d0-adb3-4a1b-b20e-933860e19d4a" providerId="AD" clId="Web-{FFADACB2-3893-4B29-AD80-D4FFE8E1A203}" dt="2022-11-25T09:07:40.005" v="2" actId="20577"/>
          <ac:spMkLst>
            <pc:docMk/>
            <pc:sldMk cId="1936638662" sldId="398"/>
            <ac:spMk id="2" creationId="{14542F7C-9122-385E-69E6-C471102E92E9}"/>
          </ac:spMkLst>
        </pc:spChg>
      </pc:sldChg>
    </pc:docChg>
  </pc:docChgLst>
  <pc:docChgLst>
    <pc:chgData name="kaja.vondracek@teams.georeal.cz" userId="S::urn:spo:guest#kaja.vondracek@teams.georeal.cz::" providerId="AD" clId="Web-{3A9B7195-B7AC-082C-3F15-F927AD6A3357}"/>
    <pc:docChg chg="modSld">
      <pc:chgData name="kaja.vondracek@teams.georeal.cz" userId="S::urn:spo:guest#kaja.vondracek@teams.georeal.cz::" providerId="AD" clId="Web-{3A9B7195-B7AC-082C-3F15-F927AD6A3357}" dt="2022-11-25T12:21:38.305" v="142" actId="20577"/>
      <pc:docMkLst>
        <pc:docMk/>
      </pc:docMkLst>
      <pc:sldChg chg="addSp modSp">
        <pc:chgData name="kaja.vondracek@teams.georeal.cz" userId="S::urn:spo:guest#kaja.vondracek@teams.georeal.cz::" providerId="AD" clId="Web-{3A9B7195-B7AC-082C-3F15-F927AD6A3357}" dt="2022-11-25T12:15:12.775" v="24" actId="1076"/>
        <pc:sldMkLst>
          <pc:docMk/>
          <pc:sldMk cId="1224112657" sldId="375"/>
        </pc:sldMkLst>
        <pc:picChg chg="add mod">
          <ac:chgData name="kaja.vondracek@teams.georeal.cz" userId="S::urn:spo:guest#kaja.vondracek@teams.georeal.cz::" providerId="AD" clId="Web-{3A9B7195-B7AC-082C-3F15-F927AD6A3357}" dt="2022-11-25T12:15:12.775" v="24" actId="1076"/>
          <ac:picMkLst>
            <pc:docMk/>
            <pc:sldMk cId="1224112657" sldId="375"/>
            <ac:picMk id="2" creationId="{0B7738B8-5E7E-BBA9-E71A-2957E7BC9665}"/>
          </ac:picMkLst>
        </pc:picChg>
      </pc:sldChg>
      <pc:sldChg chg="modSp">
        <pc:chgData name="kaja.vondracek@teams.georeal.cz" userId="S::urn:spo:guest#kaja.vondracek@teams.georeal.cz::" providerId="AD" clId="Web-{3A9B7195-B7AC-082C-3F15-F927AD6A3357}" dt="2022-11-25T12:21:38.305" v="142" actId="20577"/>
        <pc:sldMkLst>
          <pc:docMk/>
          <pc:sldMk cId="2247715319" sldId="376"/>
        </pc:sldMkLst>
        <pc:spChg chg="mod">
          <ac:chgData name="kaja.vondracek@teams.georeal.cz" userId="S::urn:spo:guest#kaja.vondracek@teams.georeal.cz::" providerId="AD" clId="Web-{3A9B7195-B7AC-082C-3F15-F927AD6A3357}" dt="2022-11-25T12:21:38.305" v="142" actId="20577"/>
          <ac:spMkLst>
            <pc:docMk/>
            <pc:sldMk cId="2247715319" sldId="376"/>
            <ac:spMk id="10" creationId="{00000000-0000-0000-0000-000000000000}"/>
          </ac:spMkLst>
        </pc:spChg>
      </pc:sldChg>
      <pc:sldChg chg="modSp">
        <pc:chgData name="kaja.vondracek@teams.georeal.cz" userId="S::urn:spo:guest#kaja.vondracek@teams.georeal.cz::" providerId="AD" clId="Web-{3A9B7195-B7AC-082C-3F15-F927AD6A3357}" dt="2022-11-25T12:14:20.382" v="16" actId="20577"/>
        <pc:sldMkLst>
          <pc:docMk/>
          <pc:sldMk cId="644999677" sldId="397"/>
        </pc:sldMkLst>
        <pc:spChg chg="mod">
          <ac:chgData name="kaja.vondracek@teams.georeal.cz" userId="S::urn:spo:guest#kaja.vondracek@teams.georeal.cz::" providerId="AD" clId="Web-{3A9B7195-B7AC-082C-3F15-F927AD6A3357}" dt="2022-11-25T12:14:20.382" v="16" actId="20577"/>
          <ac:spMkLst>
            <pc:docMk/>
            <pc:sldMk cId="644999677" sldId="397"/>
            <ac:spMk id="5" creationId="{FC843F4D-FAFB-0695-331B-0FD1296FF8F5}"/>
          </ac:spMkLst>
        </pc:spChg>
      </pc:sldChg>
    </pc:docChg>
  </pc:docChgLst>
  <pc:docChgLst>
    <pc:chgData name="Heliks Jiří" userId="S::jiri.heliks@kr-karlovarsky.cz::91d218d0-adb3-4a1b-b20e-933860e19d4a" providerId="AD" clId="Web-{8FABFDF4-F7F2-4557-AE58-46072A0805AE}"/>
    <pc:docChg chg="addSld modSld sldOrd">
      <pc:chgData name="Heliks Jiří" userId="S::jiri.heliks@kr-karlovarsky.cz::91d218d0-adb3-4a1b-b20e-933860e19d4a" providerId="AD" clId="Web-{8FABFDF4-F7F2-4557-AE58-46072A0805AE}" dt="2022-11-25T09:05:01.215" v="31"/>
      <pc:docMkLst>
        <pc:docMk/>
      </pc:docMkLst>
      <pc:sldChg chg="addSp modSp new ord">
        <pc:chgData name="Heliks Jiří" userId="S::jiri.heliks@kr-karlovarsky.cz::91d218d0-adb3-4a1b-b20e-933860e19d4a" providerId="AD" clId="Web-{8FABFDF4-F7F2-4557-AE58-46072A0805AE}" dt="2022-11-25T09:04:54.637" v="30" actId="20577"/>
        <pc:sldMkLst>
          <pc:docMk/>
          <pc:sldMk cId="644999677" sldId="397"/>
        </pc:sldMkLst>
        <pc:spChg chg="add mod">
          <ac:chgData name="Heliks Jiří" userId="S::jiri.heliks@kr-karlovarsky.cz::91d218d0-adb3-4a1b-b20e-933860e19d4a" providerId="AD" clId="Web-{8FABFDF4-F7F2-4557-AE58-46072A0805AE}" dt="2022-11-25T09:04:54.637" v="30" actId="20577"/>
          <ac:spMkLst>
            <pc:docMk/>
            <pc:sldMk cId="644999677" sldId="397"/>
            <ac:spMk id="3" creationId="{3893CC10-1805-B6EB-4842-6AFE7F1A73D7}"/>
          </ac:spMkLst>
        </pc:spChg>
        <pc:spChg chg="add">
          <ac:chgData name="Heliks Jiří" userId="S::jiri.heliks@kr-karlovarsky.cz::91d218d0-adb3-4a1b-b20e-933860e19d4a" providerId="AD" clId="Web-{8FABFDF4-F7F2-4557-AE58-46072A0805AE}" dt="2022-11-25T09:03:45.401" v="3"/>
          <ac:spMkLst>
            <pc:docMk/>
            <pc:sldMk cId="644999677" sldId="397"/>
            <ac:spMk id="5" creationId="{FC843F4D-FAFB-0695-331B-0FD1296FF8F5}"/>
          </ac:spMkLst>
        </pc:spChg>
      </pc:sldChg>
      <pc:sldChg chg="new">
        <pc:chgData name="Heliks Jiří" userId="S::jiri.heliks@kr-karlovarsky.cz::91d218d0-adb3-4a1b-b20e-933860e19d4a" providerId="AD" clId="Web-{8FABFDF4-F7F2-4557-AE58-46072A0805AE}" dt="2022-11-25T09:05:01.215" v="31"/>
        <pc:sldMkLst>
          <pc:docMk/>
          <pc:sldMk cId="1936638662" sldId="398"/>
        </pc:sldMkLst>
      </pc:sldChg>
    </pc:docChg>
  </pc:docChgLst>
  <pc:docChgLst>
    <pc:chgData name="Heliks Jiří" userId="S::jiri.heliks@kr-karlovarsky.cz::91d218d0-adb3-4a1b-b20e-933860e19d4a" providerId="AD" clId="Web-{1A5F1BBB-A18C-4A01-813B-039A324BDAFF}"/>
    <pc:docChg chg="addSld modSld sldOrd">
      <pc:chgData name="Heliks Jiří" userId="S::jiri.heliks@kr-karlovarsky.cz::91d218d0-adb3-4a1b-b20e-933860e19d4a" providerId="AD" clId="Web-{1A5F1BBB-A18C-4A01-813B-039A324BDAFF}" dt="2022-11-25T10:48:35.020" v="147" actId="20577"/>
      <pc:docMkLst>
        <pc:docMk/>
      </pc:docMkLst>
      <pc:sldChg chg="modSp">
        <pc:chgData name="Heliks Jiří" userId="S::jiri.heliks@kr-karlovarsky.cz::91d218d0-adb3-4a1b-b20e-933860e19d4a" providerId="AD" clId="Web-{1A5F1BBB-A18C-4A01-813B-039A324BDAFF}" dt="2022-11-25T10:00:05.270" v="45" actId="1076"/>
        <pc:sldMkLst>
          <pc:docMk/>
          <pc:sldMk cId="644999677" sldId="397"/>
        </pc:sldMkLst>
        <pc:spChg chg="mod">
          <ac:chgData name="Heliks Jiří" userId="S::jiri.heliks@kr-karlovarsky.cz::91d218d0-adb3-4a1b-b20e-933860e19d4a" providerId="AD" clId="Web-{1A5F1BBB-A18C-4A01-813B-039A324BDAFF}" dt="2022-11-25T09:58:53.316" v="34" actId="14100"/>
          <ac:spMkLst>
            <pc:docMk/>
            <pc:sldMk cId="644999677" sldId="397"/>
            <ac:spMk id="3" creationId="{3893CC10-1805-B6EB-4842-6AFE7F1A73D7}"/>
          </ac:spMkLst>
        </pc:spChg>
        <pc:spChg chg="mod">
          <ac:chgData name="Heliks Jiří" userId="S::jiri.heliks@kr-karlovarsky.cz::91d218d0-adb3-4a1b-b20e-933860e19d4a" providerId="AD" clId="Web-{1A5F1BBB-A18C-4A01-813B-039A324BDAFF}" dt="2022-11-25T09:58:56.800" v="35" actId="1076"/>
          <ac:spMkLst>
            <pc:docMk/>
            <pc:sldMk cId="644999677" sldId="397"/>
            <ac:spMk id="5" creationId="{FC843F4D-FAFB-0695-331B-0FD1296FF8F5}"/>
          </ac:spMkLst>
        </pc:spChg>
        <pc:picChg chg="mod">
          <ac:chgData name="Heliks Jiří" userId="S::jiri.heliks@kr-karlovarsky.cz::91d218d0-adb3-4a1b-b20e-933860e19d4a" providerId="AD" clId="Web-{1A5F1BBB-A18C-4A01-813B-039A324BDAFF}" dt="2022-11-25T10:00:05.270" v="45" actId="1076"/>
          <ac:picMkLst>
            <pc:docMk/>
            <pc:sldMk cId="644999677" sldId="397"/>
            <ac:picMk id="2" creationId="{1F993F97-1684-1D3A-109F-B33661996226}"/>
          </ac:picMkLst>
        </pc:picChg>
      </pc:sldChg>
      <pc:sldChg chg="addSp delSp modSp new">
        <pc:chgData name="Heliks Jiří" userId="S::jiri.heliks@kr-karlovarsky.cz::91d218d0-adb3-4a1b-b20e-933860e19d4a" providerId="AD" clId="Web-{1A5F1BBB-A18C-4A01-813B-039A324BDAFF}" dt="2022-11-25T10:48:35.020" v="147" actId="20577"/>
        <pc:sldMkLst>
          <pc:docMk/>
          <pc:sldMk cId="3364702908" sldId="398"/>
        </pc:sldMkLst>
        <pc:spChg chg="add mod">
          <ac:chgData name="Heliks Jiří" userId="S::jiri.heliks@kr-karlovarsky.cz::91d218d0-adb3-4a1b-b20e-933860e19d4a" providerId="AD" clId="Web-{1A5F1BBB-A18C-4A01-813B-039A324BDAFF}" dt="2022-11-25T10:48:35.020" v="147" actId="20577"/>
          <ac:spMkLst>
            <pc:docMk/>
            <pc:sldMk cId="3364702908" sldId="398"/>
            <ac:spMk id="3" creationId="{BC4E998C-5193-3DB3-B00B-2ED70E40B305}"/>
          </ac:spMkLst>
        </pc:spChg>
        <pc:spChg chg="add del">
          <ac:chgData name="Heliks Jiří" userId="S::jiri.heliks@kr-karlovarsky.cz::91d218d0-adb3-4a1b-b20e-933860e19d4a" providerId="AD" clId="Web-{1A5F1BBB-A18C-4A01-813B-039A324BDAFF}" dt="2022-11-25T10:08:47.935" v="141"/>
          <ac:spMkLst>
            <pc:docMk/>
            <pc:sldMk cId="3364702908" sldId="398"/>
            <ac:spMk id="5" creationId="{9CBFF347-8013-DDD6-06BD-FF899C850E84}"/>
          </ac:spMkLst>
        </pc:spChg>
        <pc:spChg chg="add mod">
          <ac:chgData name="Heliks Jiří" userId="S::jiri.heliks@kr-karlovarsky.cz::91d218d0-adb3-4a1b-b20e-933860e19d4a" providerId="AD" clId="Web-{1A5F1BBB-A18C-4A01-813B-039A324BDAFF}" dt="2022-11-25T10:48:15.051" v="145" actId="20577"/>
          <ac:spMkLst>
            <pc:docMk/>
            <pc:sldMk cId="3364702908" sldId="398"/>
            <ac:spMk id="7" creationId="{CD3D79B8-281B-FC5C-EB7B-C479EED9A8A3}"/>
          </ac:spMkLst>
        </pc:spChg>
      </pc:sldChg>
      <pc:sldChg chg="addSp delSp modSp new ord">
        <pc:chgData name="Heliks Jiří" userId="S::jiri.heliks@kr-karlovarsky.cz::91d218d0-adb3-4a1b-b20e-933860e19d4a" providerId="AD" clId="Web-{1A5F1BBB-A18C-4A01-813B-039A324BDAFF}" dt="2022-11-25T10:05:24.978" v="110" actId="20577"/>
        <pc:sldMkLst>
          <pc:docMk/>
          <pc:sldMk cId="1901805325" sldId="399"/>
        </pc:sldMkLst>
        <pc:spChg chg="del">
          <ac:chgData name="Heliks Jiří" userId="S::jiri.heliks@kr-karlovarsky.cz::91d218d0-adb3-4a1b-b20e-933860e19d4a" providerId="AD" clId="Web-{1A5F1BBB-A18C-4A01-813B-039A324BDAFF}" dt="2022-11-25T10:03:46.555" v="56"/>
          <ac:spMkLst>
            <pc:docMk/>
            <pc:sldMk cId="1901805325" sldId="399"/>
            <ac:spMk id="2" creationId="{8CEC4C86-E9EA-4162-254B-31C428FDD76E}"/>
          </ac:spMkLst>
        </pc:spChg>
        <pc:spChg chg="mod">
          <ac:chgData name="Heliks Jiří" userId="S::jiri.heliks@kr-karlovarsky.cz::91d218d0-adb3-4a1b-b20e-933860e19d4a" providerId="AD" clId="Web-{1A5F1BBB-A18C-4A01-813B-039A324BDAFF}" dt="2022-11-25T10:05:24.978" v="110" actId="20577"/>
          <ac:spMkLst>
            <pc:docMk/>
            <pc:sldMk cId="1901805325" sldId="399"/>
            <ac:spMk id="3" creationId="{DB0F133F-7D93-BBA7-2D2A-E8E8322A8894}"/>
          </ac:spMkLst>
        </pc:spChg>
        <pc:spChg chg="add mod">
          <ac:chgData name="Heliks Jiří" userId="S::jiri.heliks@kr-karlovarsky.cz::91d218d0-adb3-4a1b-b20e-933860e19d4a" providerId="AD" clId="Web-{1A5F1BBB-A18C-4A01-813B-039A324BDAFF}" dt="2022-11-25T10:05:20.541" v="109" actId="20577"/>
          <ac:spMkLst>
            <pc:docMk/>
            <pc:sldMk cId="1901805325" sldId="399"/>
            <ac:spMk id="5" creationId="{812EC87D-9D25-56B1-67D8-D7BDCDD8613A}"/>
          </ac:spMkLst>
        </pc:spChg>
      </pc:sldChg>
    </pc:docChg>
  </pc:docChgLst>
  <pc:docChgLst>
    <pc:chgData name="Nováček Tomáš" userId="S::tomas.novacek@kr-karlovarsky.cz::af0c4a39-83a0-4434-aa5e-f96e7a2e0d0e" providerId="AD" clId="Web-{2D3DBC72-49F4-4227-8FA3-AF4F6E502AA5}"/>
    <pc:docChg chg="delSld modSld sldOrd">
      <pc:chgData name="Nováček Tomáš" userId="S::tomas.novacek@kr-karlovarsky.cz::af0c4a39-83a0-4434-aa5e-f96e7a2e0d0e" providerId="AD" clId="Web-{2D3DBC72-49F4-4227-8FA3-AF4F6E502AA5}" dt="2022-11-25T09:49:08.500" v="206" actId="20577"/>
      <pc:docMkLst>
        <pc:docMk/>
      </pc:docMkLst>
      <pc:sldChg chg="ord">
        <pc:chgData name="Nováček Tomáš" userId="S::tomas.novacek@kr-karlovarsky.cz::af0c4a39-83a0-4434-aa5e-f96e7a2e0d0e" providerId="AD" clId="Web-{2D3DBC72-49F4-4227-8FA3-AF4F6E502AA5}" dt="2022-11-25T09:46:31.903" v="164"/>
        <pc:sldMkLst>
          <pc:docMk/>
          <pc:sldMk cId="2610212566" sldId="257"/>
        </pc:sldMkLst>
      </pc:sldChg>
      <pc:sldChg chg="ord">
        <pc:chgData name="Nováček Tomáš" userId="S::tomas.novacek@kr-karlovarsky.cz::af0c4a39-83a0-4434-aa5e-f96e7a2e0d0e" providerId="AD" clId="Web-{2D3DBC72-49F4-4227-8FA3-AF4F6E502AA5}" dt="2022-11-25T09:46:29.340" v="163"/>
        <pc:sldMkLst>
          <pc:docMk/>
          <pc:sldMk cId="2473192989" sldId="330"/>
        </pc:sldMkLst>
      </pc:sldChg>
      <pc:sldChg chg="modSp">
        <pc:chgData name="Nováček Tomáš" userId="S::tomas.novacek@kr-karlovarsky.cz::af0c4a39-83a0-4434-aa5e-f96e7a2e0d0e" providerId="AD" clId="Web-{2D3DBC72-49F4-4227-8FA3-AF4F6E502AA5}" dt="2022-11-25T09:49:08.500" v="206" actId="20577"/>
        <pc:sldMkLst>
          <pc:docMk/>
          <pc:sldMk cId="678265869" sldId="395"/>
        </pc:sldMkLst>
        <pc:spChg chg="mod">
          <ac:chgData name="Nováček Tomáš" userId="S::tomas.novacek@kr-karlovarsky.cz::af0c4a39-83a0-4434-aa5e-f96e7a2e0d0e" providerId="AD" clId="Web-{2D3DBC72-49F4-4227-8FA3-AF4F6E502AA5}" dt="2022-11-25T09:49:08.500" v="206" actId="20577"/>
          <ac:spMkLst>
            <pc:docMk/>
            <pc:sldMk cId="678265869" sldId="395"/>
            <ac:spMk id="10" creationId="{00000000-0000-0000-0000-000000000000}"/>
          </ac:spMkLst>
        </pc:spChg>
      </pc:sldChg>
      <pc:sldChg chg="del">
        <pc:chgData name="Nováček Tomáš" userId="S::tomas.novacek@kr-karlovarsky.cz::af0c4a39-83a0-4434-aa5e-f96e7a2e0d0e" providerId="AD" clId="Web-{2D3DBC72-49F4-4227-8FA3-AF4F6E502AA5}" dt="2022-11-25T09:46:27.246" v="162"/>
        <pc:sldMkLst>
          <pc:docMk/>
          <pc:sldMk cId="1936638662" sldId="398"/>
        </pc:sldMkLst>
      </pc:sldChg>
    </pc:docChg>
  </pc:docChgLst>
  <pc:docChgLst>
    <pc:chgData name="kaja.vondracek@teams.georeal.cz" userId="S::urn:spo:guest#kaja.vondracek@teams.georeal.cz::" providerId="AD" clId="Web-{33CE4000-8F4B-4919-94A4-16A0D0E4140F}"/>
    <pc:docChg chg="modSld">
      <pc:chgData name="kaja.vondracek@teams.georeal.cz" userId="S::urn:spo:guest#kaja.vondracek@teams.georeal.cz::" providerId="AD" clId="Web-{33CE4000-8F4B-4919-94A4-16A0D0E4140F}" dt="2022-11-26T16:02:07.209" v="4" actId="20577"/>
      <pc:docMkLst>
        <pc:docMk/>
      </pc:docMkLst>
      <pc:sldChg chg="modSp">
        <pc:chgData name="kaja.vondracek@teams.georeal.cz" userId="S::urn:spo:guest#kaja.vondracek@teams.georeal.cz::" providerId="AD" clId="Web-{33CE4000-8F4B-4919-94A4-16A0D0E4140F}" dt="2022-11-26T16:02:07.209" v="4" actId="20577"/>
        <pc:sldMkLst>
          <pc:docMk/>
          <pc:sldMk cId="1901805325" sldId="399"/>
        </pc:sldMkLst>
        <pc:spChg chg="mod">
          <ac:chgData name="kaja.vondracek@teams.georeal.cz" userId="S::urn:spo:guest#kaja.vondracek@teams.georeal.cz::" providerId="AD" clId="Web-{33CE4000-8F4B-4919-94A4-16A0D0E4140F}" dt="2022-11-26T16:02:07.209" v="4" actId="20577"/>
          <ac:spMkLst>
            <pc:docMk/>
            <pc:sldMk cId="1901805325" sldId="399"/>
            <ac:spMk id="5" creationId="{812EC87D-9D25-56B1-67D8-D7BDCDD8613A}"/>
          </ac:spMkLst>
        </pc:spChg>
      </pc:sldChg>
    </pc:docChg>
  </pc:docChgLst>
  <pc:docChgLst>
    <pc:chgData name="Heliks Jiří" userId="S::jiri.heliks@kr-karlovarsky.cz::91d218d0-adb3-4a1b-b20e-933860e19d4a" providerId="AD" clId="Web-{43DCA151-8BB9-4910-B1E7-A46BB30DD325}"/>
    <pc:docChg chg="delSld modSld">
      <pc:chgData name="Heliks Jiří" userId="S::jiri.heliks@kr-karlovarsky.cz::91d218d0-adb3-4a1b-b20e-933860e19d4a" providerId="AD" clId="Web-{43DCA151-8BB9-4910-B1E7-A46BB30DD325}" dt="2022-11-25T08:15:26.480" v="94"/>
      <pc:docMkLst>
        <pc:docMk/>
      </pc:docMkLst>
      <pc:sldChg chg="modSp">
        <pc:chgData name="Heliks Jiří" userId="S::jiri.heliks@kr-karlovarsky.cz::91d218d0-adb3-4a1b-b20e-933860e19d4a" providerId="AD" clId="Web-{43DCA151-8BB9-4910-B1E7-A46BB30DD325}" dt="2022-11-25T08:15:20.480" v="93" actId="20577"/>
        <pc:sldMkLst>
          <pc:docMk/>
          <pc:sldMk cId="678265869" sldId="395"/>
        </pc:sldMkLst>
        <pc:spChg chg="mod">
          <ac:chgData name="Heliks Jiří" userId="S::jiri.heliks@kr-karlovarsky.cz::91d218d0-adb3-4a1b-b20e-933860e19d4a" providerId="AD" clId="Web-{43DCA151-8BB9-4910-B1E7-A46BB30DD325}" dt="2022-11-25T08:12:04.378" v="0" actId="20577"/>
          <ac:spMkLst>
            <pc:docMk/>
            <pc:sldMk cId="678265869" sldId="395"/>
            <ac:spMk id="8" creationId="{00000000-0000-0000-0000-000000000000}"/>
          </ac:spMkLst>
        </pc:spChg>
        <pc:spChg chg="mod">
          <ac:chgData name="Heliks Jiří" userId="S::jiri.heliks@kr-karlovarsky.cz::91d218d0-adb3-4a1b-b20e-933860e19d4a" providerId="AD" clId="Web-{43DCA151-8BB9-4910-B1E7-A46BB30DD325}" dt="2022-11-25T08:15:20.480" v="93" actId="20577"/>
          <ac:spMkLst>
            <pc:docMk/>
            <pc:sldMk cId="678265869" sldId="395"/>
            <ac:spMk id="10" creationId="{00000000-0000-0000-0000-000000000000}"/>
          </ac:spMkLst>
        </pc:spChg>
      </pc:sldChg>
      <pc:sldChg chg="del">
        <pc:chgData name="Heliks Jiří" userId="S::jiri.heliks@kr-karlovarsky.cz::91d218d0-adb3-4a1b-b20e-933860e19d4a" providerId="AD" clId="Web-{43DCA151-8BB9-4910-B1E7-A46BB30DD325}" dt="2022-11-25T08:15:26.480" v="94"/>
        <pc:sldMkLst>
          <pc:docMk/>
          <pc:sldMk cId="3908933129" sldId="397"/>
        </pc:sldMkLst>
      </pc:sldChg>
    </pc:docChg>
  </pc:docChgLst>
  <pc:docChgLst>
    <pc:chgData name="Heliks Jiří" userId="S::jiri.heliks@kr-karlovarsky.cz::91d218d0-adb3-4a1b-b20e-933860e19d4a" providerId="AD" clId="Web-{188ACBE0-1E19-4D0B-B6A0-C716F81726D6}"/>
    <pc:docChg chg="modSld">
      <pc:chgData name="Heliks Jiří" userId="S::jiri.heliks@kr-karlovarsky.cz::91d218d0-adb3-4a1b-b20e-933860e19d4a" providerId="AD" clId="Web-{188ACBE0-1E19-4D0B-B6A0-C716F81726D6}" dt="2022-11-25T09:08:59.363" v="1" actId="20577"/>
      <pc:docMkLst>
        <pc:docMk/>
      </pc:docMkLst>
      <pc:sldChg chg="modSp">
        <pc:chgData name="Heliks Jiří" userId="S::jiri.heliks@kr-karlovarsky.cz::91d218d0-adb3-4a1b-b20e-933860e19d4a" providerId="AD" clId="Web-{188ACBE0-1E19-4D0B-B6A0-C716F81726D6}" dt="2022-11-25T09:08:59.363" v="1" actId="20577"/>
        <pc:sldMkLst>
          <pc:docMk/>
          <pc:sldMk cId="1936638662" sldId="398"/>
        </pc:sldMkLst>
        <pc:spChg chg="mod">
          <ac:chgData name="Heliks Jiří" userId="S::jiri.heliks@kr-karlovarsky.cz::91d218d0-adb3-4a1b-b20e-933860e19d4a" providerId="AD" clId="Web-{188ACBE0-1E19-4D0B-B6A0-C716F81726D6}" dt="2022-11-25T09:08:59.363" v="1" actId="20577"/>
          <ac:spMkLst>
            <pc:docMk/>
            <pc:sldMk cId="1936638662" sldId="398"/>
            <ac:spMk id="2" creationId="{14542F7C-9122-385E-69E6-C471102E92E9}"/>
          </ac:spMkLst>
        </pc:spChg>
      </pc:sldChg>
    </pc:docChg>
  </pc:docChgLst>
  <pc:docChgLst>
    <pc:chgData name="Heliks Jiří" userId="S::jiri.heliks@kr-karlovarsky.cz::91d218d0-adb3-4a1b-b20e-933860e19d4a" providerId="AD" clId="Web-{8D294723-BE5D-42C5-9246-B24C6FE1D1E8}"/>
    <pc:docChg chg="addSld modSld">
      <pc:chgData name="Heliks Jiří" userId="S::jiri.heliks@kr-karlovarsky.cz::91d218d0-adb3-4a1b-b20e-933860e19d4a" providerId="AD" clId="Web-{8D294723-BE5D-42C5-9246-B24C6FE1D1E8}" dt="2022-11-25T11:08:52.309" v="513" actId="20577"/>
      <pc:docMkLst>
        <pc:docMk/>
      </pc:docMkLst>
      <pc:sldChg chg="addSp modSp">
        <pc:chgData name="Heliks Jiří" userId="S::jiri.heliks@kr-karlovarsky.cz::91d218d0-adb3-4a1b-b20e-933860e19d4a" providerId="AD" clId="Web-{8D294723-BE5D-42C5-9246-B24C6FE1D1E8}" dt="2022-11-25T10:57:13.465" v="254" actId="20577"/>
        <pc:sldMkLst>
          <pc:docMk/>
          <pc:sldMk cId="3364702908" sldId="398"/>
        </pc:sldMkLst>
        <pc:spChg chg="add mod">
          <ac:chgData name="Heliks Jiří" userId="S::jiri.heliks@kr-karlovarsky.cz::91d218d0-adb3-4a1b-b20e-933860e19d4a" providerId="AD" clId="Web-{8D294723-BE5D-42C5-9246-B24C6FE1D1E8}" dt="2022-11-25T10:57:13.465" v="254" actId="20577"/>
          <ac:spMkLst>
            <pc:docMk/>
            <pc:sldMk cId="3364702908" sldId="398"/>
            <ac:spMk id="2" creationId="{5DA2A001-6AEE-A081-BFBF-C211CC1B7F73}"/>
          </ac:spMkLst>
        </pc:spChg>
      </pc:sldChg>
      <pc:sldChg chg="modSp add replId">
        <pc:chgData name="Heliks Jiří" userId="S::jiri.heliks@kr-karlovarsky.cz::91d218d0-adb3-4a1b-b20e-933860e19d4a" providerId="AD" clId="Web-{8D294723-BE5D-42C5-9246-B24C6FE1D1E8}" dt="2022-11-25T11:08:52.309" v="513" actId="20577"/>
        <pc:sldMkLst>
          <pc:docMk/>
          <pc:sldMk cId="1783765390" sldId="400"/>
        </pc:sldMkLst>
        <pc:spChg chg="mod">
          <ac:chgData name="Heliks Jiří" userId="S::jiri.heliks@kr-karlovarsky.cz::91d218d0-adb3-4a1b-b20e-933860e19d4a" providerId="AD" clId="Web-{8D294723-BE5D-42C5-9246-B24C6FE1D1E8}" dt="2022-11-25T11:08:52.309" v="513" actId="20577"/>
          <ac:spMkLst>
            <pc:docMk/>
            <pc:sldMk cId="1783765390" sldId="400"/>
            <ac:spMk id="2" creationId="{5DA2A001-6AEE-A081-BFBF-C211CC1B7F73}"/>
          </ac:spMkLst>
        </pc:spChg>
      </pc:sldChg>
    </pc:docChg>
  </pc:docChgLst>
  <pc:docChgLst>
    <pc:chgData name="Nováček Tomáš" userId="S::tomas.novacek@kr-karlovarsky.cz::af0c4a39-83a0-4434-aa5e-f96e7a2e0d0e" providerId="AD" clId="Web-{577F9776-5620-4525-98BE-DD66C03B809B}"/>
    <pc:docChg chg="modSld">
      <pc:chgData name="Nováček Tomáš" userId="S::tomas.novacek@kr-karlovarsky.cz::af0c4a39-83a0-4434-aa5e-f96e7a2e0d0e" providerId="AD" clId="Web-{577F9776-5620-4525-98BE-DD66C03B809B}" dt="2022-11-25T09:51:27.123" v="8" actId="20577"/>
      <pc:docMkLst>
        <pc:docMk/>
      </pc:docMkLst>
      <pc:sldChg chg="modSp">
        <pc:chgData name="Nováček Tomáš" userId="S::tomas.novacek@kr-karlovarsky.cz::af0c4a39-83a0-4434-aa5e-f96e7a2e0d0e" providerId="AD" clId="Web-{577F9776-5620-4525-98BE-DD66C03B809B}" dt="2022-11-25T09:51:27.123" v="8" actId="20577"/>
        <pc:sldMkLst>
          <pc:docMk/>
          <pc:sldMk cId="2497036016" sldId="396"/>
        </pc:sldMkLst>
        <pc:spChg chg="mod">
          <ac:chgData name="Nováček Tomáš" userId="S::tomas.novacek@kr-karlovarsky.cz::af0c4a39-83a0-4434-aa5e-f96e7a2e0d0e" providerId="AD" clId="Web-{577F9776-5620-4525-98BE-DD66C03B809B}" dt="2022-11-25T09:51:27.123" v="8" actId="20577"/>
          <ac:spMkLst>
            <pc:docMk/>
            <pc:sldMk cId="2497036016" sldId="396"/>
            <ac:spMk id="8" creationId="{00000000-0000-0000-0000-000000000000}"/>
          </ac:spMkLst>
        </pc:spChg>
      </pc:sldChg>
      <pc:sldChg chg="addSp modSp">
        <pc:chgData name="Nováček Tomáš" userId="S::tomas.novacek@kr-karlovarsky.cz::af0c4a39-83a0-4434-aa5e-f96e7a2e0d0e" providerId="AD" clId="Web-{577F9776-5620-4525-98BE-DD66C03B809B}" dt="2022-11-25T09:50:24.216" v="5" actId="1076"/>
        <pc:sldMkLst>
          <pc:docMk/>
          <pc:sldMk cId="644999677" sldId="397"/>
        </pc:sldMkLst>
        <pc:picChg chg="add mod">
          <ac:chgData name="Nováček Tomáš" userId="S::tomas.novacek@kr-karlovarsky.cz::af0c4a39-83a0-4434-aa5e-f96e7a2e0d0e" providerId="AD" clId="Web-{577F9776-5620-4525-98BE-DD66C03B809B}" dt="2022-11-25T09:50:24.216" v="5" actId="1076"/>
          <ac:picMkLst>
            <pc:docMk/>
            <pc:sldMk cId="644999677" sldId="397"/>
            <ac:picMk id="2" creationId="{1F993F97-1684-1D3A-109F-B33661996226}"/>
          </ac:picMkLst>
        </pc:picChg>
        <pc:picChg chg="add mod">
          <ac:chgData name="Nováček Tomáš" userId="S::tomas.novacek@kr-karlovarsky.cz::af0c4a39-83a0-4434-aa5e-f96e7a2e0d0e" providerId="AD" clId="Web-{577F9776-5620-4525-98BE-DD66C03B809B}" dt="2022-11-25T09:50:18.809" v="4" actId="1076"/>
          <ac:picMkLst>
            <pc:docMk/>
            <pc:sldMk cId="644999677" sldId="397"/>
            <ac:picMk id="4" creationId="{953AB1F5-DCDD-B406-9DCF-B04CA820486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45E19-35ED-4255-854F-9B2747463CBA}" type="datetimeFigureOut">
              <a:rPr lang="cs-CZ" smtClean="0"/>
              <a:t>26.11.2022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88718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4010" y="9408981"/>
            <a:ext cx="288718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21C38-AE0C-456A-84E9-64986FE921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906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FDE1D-16B3-4988-99D0-7A9B5D656717}" type="datetimeFigureOut">
              <a:rPr lang="cs-CZ" smtClean="0"/>
              <a:t>26.11.2022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60363" y="1238250"/>
            <a:ext cx="5942012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274" y="4767262"/>
            <a:ext cx="533019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88718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4010" y="9408981"/>
            <a:ext cx="288718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A12F4-DCBA-45E0-8A88-F7435B85F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34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Náměstek – v roce 2019 jsme byli a stále asi jsme na 246 místě. Jsem okolo zemí jako je Venezuela nebo Nigérie https://www.estav.cz/cz/6976.ceska-republika-je-srovnatelna-s-nigerem-nebo-venezuelou-delkou-stavebniho-rizeni</a:t>
            </a:r>
          </a:p>
          <a:p>
            <a:r>
              <a:rPr lang="cs-CZ"/>
              <a:t>Musíme se posunout výše, kam patříme. To dosáhneme digitalizací veřejné správy. V případě stavebního řízení je to velký úkol, na kterém se musejí podílet ministerstva, kraje i obce (dvojkové).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227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GEOREAL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638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GEOREAL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296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(Mat)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689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GEOREAL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143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GEOREAL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673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GEOREAL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757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GEOREAL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601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GEOREAL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280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330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041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Náměstek – Obrázek známého konceptu DSŘ. Spodní vrstvy zelených boxů jsou základní stavební systémy. DTM zde hraje velmi významnou roli, i když svojí velikostí je v obr. malá, fakticky je velmi významná. DTM poskytuje do SW stavebních úřadů a do Portálu stavebníka důležité údaje, jako např. data o průbězích sítí (TI), které jsou využívány pro vyjadřování správců sítí k jejich existenci v místech, kde chtějí stavebníci stavět. DTM jako jediný systém ve spodní základní vrstvě vyžaduje kooperace vícero subjektů, na centrální úrovni ČÚZK, krajů, obcí a vlastníků sítí TI. Proto se DTM buduje jako první systém, ostatní systémy se na realizaci připravují. Proti ostatním systémům má dále DTM velký přesah i do dalších činností veřejné správy a má proto další možnosti využití a přínosy. Přínosy pro obce viz další slide.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351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baseline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669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Náměstek - </a:t>
            </a:r>
            <a:r>
              <a:rPr lang="cs-CZ" sz="1600">
                <a:solidFill>
                  <a:srgbClr val="1F497D"/>
                </a:solidFill>
                <a:latin typeface="+mn-lt"/>
              </a:rPr>
              <a:t>Zjednodušení získávání údajů o DI a TI od ostatních správců, nyní je to povinnost se zákona, obce nemusejí se správci uzavírat smlouvy nebo vydávat obecní vyhlášky.</a:t>
            </a:r>
          </a:p>
          <a:p>
            <a:pPr algn="l"/>
            <a:r>
              <a:rPr lang="cs-CZ" sz="1800">
                <a:solidFill>
                  <a:srgbClr val="1F497D"/>
                </a:solidFill>
                <a:latin typeface="+mn-lt"/>
              </a:rPr>
              <a:t>Aktuální údaje pro plánování a investice</a:t>
            </a:r>
            <a:r>
              <a:rPr lang="cs-CZ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 – údaje ZPS, TI a DI jsou pravidelně aktualizované a obce je mohou využívat pro </a:t>
            </a:r>
            <a:r>
              <a:rPr lang="pt-BR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plánování investic</a:t>
            </a:r>
            <a:r>
              <a:rPr lang="cs-CZ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pt-BR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projektovou přípravu </a:t>
            </a:r>
            <a:r>
              <a:rPr lang="cs-CZ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apod.</a:t>
            </a: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>
                <a:solidFill>
                  <a:srgbClr val="1F497D"/>
                </a:solidFill>
                <a:latin typeface="+mn-lt"/>
              </a:rPr>
              <a:t>Zjednodušení procesu předávání dat obce veřejné správě – obce předává data veřejné správě 1x do DTM, tj. nemusí data poskytovat vícekrát, dále se data sdílejí i pro ostatní agendy, jako je ÚAP, ISSI (INSPIRE)</a:t>
            </a:r>
            <a:endParaRPr lang="pt-BR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600">
              <a:solidFill>
                <a:srgbClr val="1F497D"/>
              </a:solidFill>
              <a:latin typeface="+mn-lt"/>
            </a:endParaRP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61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solidFill>
                  <a:srgbClr val="1F497D"/>
                </a:solidFill>
                <a:latin typeface="+mn-lt"/>
              </a:rPr>
              <a:t>Zjednodušení získávání údajů o DI a TI od ostatních správců, nyní je to povinnost se zákona, obce nemusejí se správci uzavírat smlouvy nebo vydávat obecní vyhlášky.</a:t>
            </a:r>
          </a:p>
          <a:p>
            <a:pPr algn="l"/>
            <a:r>
              <a:rPr lang="cs-CZ" sz="1800" dirty="0">
                <a:solidFill>
                  <a:srgbClr val="1F497D"/>
                </a:solidFill>
                <a:latin typeface="+mn-lt"/>
              </a:rPr>
              <a:t>Aktuální údaje pro plánování a investice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– údaje ZPS, TI a DI jsou pravidelně aktualizované a obce je mohou využívat pro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plánování investic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projektovou přípravu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apod.</a:t>
            </a: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solidFill>
                  <a:srgbClr val="1F497D"/>
                </a:solidFill>
                <a:latin typeface="+mn-lt"/>
              </a:rPr>
              <a:t>Zjednodušení procesu předávání dat obce veřejné správě – obce předává data veřejné správě 1x do DTM, tj. nemusí data poskytovat vícekrát, dále se data sdílejí i pro ostatní agendy, jako je ÚAP, ISSI (INSPIRE)</a:t>
            </a:r>
            <a:endParaRPr lang="pt-B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600" dirty="0">
              <a:solidFill>
                <a:srgbClr val="1F497D"/>
              </a:solidFill>
              <a:latin typeface="+mn-lt"/>
            </a:endParaRP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351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 je to DTM? Na první pohled nás napadne, že to je mapa. DTM to má i ve svém názvu. Pokud se chceme na obsah DTM podívat, tak se nám objeví v první řadě mapa, která obsahuje objekty staveb, které běžně vidíme i v území, tj. budovy, komunikace, ploty atd. (jedná se o polohopis). Dále DTM obsahuje i objekty staveb, které se nachází pod zemským povrchem, které nevidíme nebo o nich nevíme, ale jsou velmi důležité, jedná se zejména o podzemní průběhy sítí TI. Současně obsahuje i stavby nad povrchem, např. nadzemní průběhy sítí TI. na obrázku je zobrazen polohopis s podzemními průběhy sítí TI – vodovody a kanalizace.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995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jen ukázka jinak symbolicky zobrazených průběhů sítí s polohopisem. Je to mapa? Na první pohled ano, ale pozor, vše vychází z prostorových dat, tj. digitálního souboru prostorových údajů, ze kterého se vytváří mapa, ale i mnoho dalších výstupů a funkcionalit.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306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Také takto může polohopis DTM vypadat (resp. základní prostorová situace (ZPS) = polohopis). Pokud vytvoříme plošnou mapu, využití takové datové vrstvy můžeme efektivně např. pro potřeby územního plánování nebo řešení majetkoprávních záležitostí nebo evidenci významných staveb v území s jejich přesnou lokalizací (např. pro potřeby editace dat v RÚIAN). Nejedná se tedy „jen o mapu“.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616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 DTM nelze nahlížet jen jako na mapu, ale jedná se o „</a:t>
            </a:r>
            <a:r>
              <a:rPr lang="cs-CZ" sz="1600" dirty="0">
                <a:solidFill>
                  <a:srgbClr val="1F497D"/>
                </a:solidFill>
                <a:latin typeface="+mn-lt"/>
              </a:rPr>
              <a:t>Digitální soubor obsahující údaje DI, TI a ZPS</a:t>
            </a:r>
            <a:r>
              <a:rPr lang="cs-CZ" dirty="0"/>
              <a:t>“, takto je to definováno v legislativě. Pokud budeme na DTM takto nahlížet, pak můžeme údaje vedené v DTM velmi efektivně využívat pro potřeby veřejné správy, jako je např. správa pasportů, správa majetku, plánování výstavby v obcích apod.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A12F4-DCBA-45E0-8A88-F7435B85F1E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9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- 1 autor, firma 1 řád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63740" y="1901826"/>
            <a:ext cx="14270872" cy="4775200"/>
          </a:xfrm>
        </p:spPr>
        <p:txBody>
          <a:bodyPr anchor="b">
            <a:normAutofit/>
          </a:bodyPr>
          <a:lstStyle>
            <a:lvl1pPr algn="l"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Kliknutím lze upravit styl</a:t>
            </a:r>
            <a:br>
              <a:rPr lang="cs-CZ"/>
            </a:br>
            <a:r>
              <a:rPr lang="cs-CZ"/>
              <a:t>druhý řádek.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81060" y="7640956"/>
            <a:ext cx="12853552" cy="819784"/>
          </a:xfrm>
        </p:spPr>
        <p:txBody>
          <a:bodyPr/>
          <a:lstStyle>
            <a:lvl1pPr marL="0" indent="0" algn="l">
              <a:buNone/>
              <a:defRPr sz="4800" b="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cs-CZ"/>
              <a:t>Autor příspěvku</a:t>
            </a:r>
            <a:endParaRPr lang="en-US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0" hasCustomPrompt="1"/>
          </p:nvPr>
        </p:nvSpPr>
        <p:spPr>
          <a:xfrm>
            <a:off x="8480425" y="8389938"/>
            <a:ext cx="12853988" cy="106680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cs-CZ"/>
              <a:t>Organizace/firma autora - 1 řádek</a:t>
            </a:r>
          </a:p>
        </p:txBody>
      </p:sp>
    </p:spTree>
    <p:extLst>
      <p:ext uri="{BB962C8B-B14F-4D97-AF65-F5344CB8AC3E}">
        <p14:creationId xmlns:p14="http://schemas.microsoft.com/office/powerpoint/2010/main" val="18453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- 1 autor, firma 2 řád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63740" y="1901826"/>
            <a:ext cx="14270872" cy="47752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Kliknutím lze upravit styl</a:t>
            </a:r>
            <a:br>
              <a:rPr lang="cs-CZ"/>
            </a:br>
            <a:r>
              <a:rPr lang="cs-CZ"/>
              <a:t>druhý řádek.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81060" y="7386956"/>
            <a:ext cx="12853552" cy="819784"/>
          </a:xfrm>
        </p:spPr>
        <p:txBody>
          <a:bodyPr/>
          <a:lstStyle>
            <a:lvl1pPr marL="0" indent="0" algn="l">
              <a:buNone/>
              <a:defRPr sz="4800" b="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cs-CZ"/>
              <a:t>Autor příspěvku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0425" y="8255000"/>
            <a:ext cx="13228108" cy="3497263"/>
          </a:xfrm>
        </p:spPr>
        <p:txBody>
          <a:bodyPr>
            <a:no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8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914354" indent="0">
              <a:buNone/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  <a:lvl3pPr marL="1828709" indent="0">
              <a:buNone/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3pPr>
            <a:lvl4pPr marL="2743063" indent="0">
              <a:buNone/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3657417" indent="0">
              <a:buNone/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cs-CZ"/>
              <a:t>Organizace/firma autora</a:t>
            </a:r>
          </a:p>
          <a:p>
            <a:pPr lvl="0"/>
            <a:r>
              <a:rPr lang="cs-CZ"/>
              <a:t>2. řádek názvu organizace</a:t>
            </a:r>
          </a:p>
        </p:txBody>
      </p:sp>
    </p:spTree>
    <p:extLst>
      <p:ext uri="{BB962C8B-B14F-4D97-AF65-F5344CB8AC3E}">
        <p14:creationId xmlns:p14="http://schemas.microsoft.com/office/powerpoint/2010/main" val="205744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autor + funk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8480425" y="8888413"/>
            <a:ext cx="12853988" cy="81915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cs-CZ"/>
              <a:t>Organizace/firma autora (1 řádek)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63740" y="1901826"/>
            <a:ext cx="14270872" cy="4775200"/>
          </a:xfrm>
        </p:spPr>
        <p:txBody>
          <a:bodyPr anchor="b">
            <a:normAutofit/>
          </a:bodyPr>
          <a:lstStyle>
            <a:lvl1pPr algn="l"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Kliknutím lze upravit styl</a:t>
            </a:r>
            <a:br>
              <a:rPr lang="cs-CZ"/>
            </a:br>
            <a:r>
              <a:rPr lang="cs-CZ"/>
              <a:t>druhý řádek.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81060" y="7386956"/>
            <a:ext cx="12853552" cy="819784"/>
          </a:xfrm>
        </p:spPr>
        <p:txBody>
          <a:bodyPr/>
          <a:lstStyle>
            <a:lvl1pPr marL="0" indent="0" algn="l">
              <a:buNone/>
              <a:defRPr sz="4800" b="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cs-CZ"/>
              <a:t>Autor příspěvku</a:t>
            </a:r>
            <a:endParaRPr lang="en-US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8480425" y="8080375"/>
            <a:ext cx="12853988" cy="681038"/>
          </a:xfrm>
        </p:spPr>
        <p:txBody>
          <a:bodyPr>
            <a:no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cs-CZ" sz="4400"/>
              <a:t>funkce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62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- autoři ze dvou organiz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63740" y="1901826"/>
            <a:ext cx="14270872" cy="4775200"/>
          </a:xfrm>
        </p:spPr>
        <p:txBody>
          <a:bodyPr anchor="b">
            <a:normAutofit/>
          </a:bodyPr>
          <a:lstStyle>
            <a:lvl1pPr algn="l">
              <a:defRPr sz="8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Kliknutím lze upravit styl</a:t>
            </a:r>
            <a:br>
              <a:rPr lang="cs-CZ"/>
            </a:br>
            <a:r>
              <a:rPr lang="cs-CZ"/>
              <a:t>druhý řádek.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81060" y="7386956"/>
            <a:ext cx="12853552" cy="819784"/>
          </a:xfrm>
        </p:spPr>
        <p:txBody>
          <a:bodyPr/>
          <a:lstStyle>
            <a:lvl1pPr marL="0" indent="0" algn="l">
              <a:buNone/>
              <a:defRPr sz="4800" b="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cs-CZ"/>
              <a:t>Autor č. 1 příspěvku</a:t>
            </a:r>
            <a:endParaRPr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8480425" y="8080375"/>
            <a:ext cx="12853988" cy="885825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cs-CZ"/>
              <a:t>Organizace/firma autora č. 1</a:t>
            </a:r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8480425" y="10053636"/>
            <a:ext cx="12853988" cy="885825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cs-CZ"/>
              <a:t>Organizace/firma autora č. 2</a:t>
            </a:r>
          </a:p>
        </p:txBody>
      </p:sp>
      <p:sp>
        <p:nvSpPr>
          <p:cNvPr id="12" name="Zástupný symbol pro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8480425" y="9302750"/>
            <a:ext cx="12853988" cy="885825"/>
          </a:xfrm>
        </p:spPr>
        <p:txBody>
          <a:bodyPr>
            <a:norm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cs-CZ" sz="4800" b="0" kern="12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cs-CZ"/>
              <a:t>Autor č. 2 příspěvku</a:t>
            </a:r>
          </a:p>
        </p:txBody>
      </p:sp>
    </p:spTree>
    <p:extLst>
      <p:ext uri="{BB962C8B-B14F-4D97-AF65-F5344CB8AC3E}">
        <p14:creationId xmlns:p14="http://schemas.microsoft.com/office/powerpoint/2010/main" val="176592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drážky na 1 úrov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9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ez odrážek na 1 úrov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39738" indent="-439738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  <a:lvl3pPr marL="982663" indent="-441325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3pPr>
            <a:lvl4pPr marL="2697163" indent="-457200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3679825" indent="-457200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76957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3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>
            <a:normAutofit/>
          </a:bodyPr>
          <a:lstStyle>
            <a:lvl1pPr marL="0" indent="0">
              <a:buNone/>
              <a:defRPr sz="5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>
            <a:lvl1pPr>
              <a:defRPr sz="4800">
                <a:solidFill>
                  <a:schemeClr val="bg1">
                    <a:lumMod val="95000"/>
                  </a:schemeClr>
                </a:solidFill>
              </a:defRPr>
            </a:lvl1pPr>
            <a:lvl2pPr marL="1084263" indent="-542925">
              <a:defRPr sz="4400">
                <a:solidFill>
                  <a:schemeClr val="bg1">
                    <a:lumMod val="95000"/>
                  </a:schemeClr>
                </a:solidFill>
              </a:defRPr>
            </a:lvl2pPr>
            <a:lvl3pPr marL="1709738" indent="-541338">
              <a:defRPr sz="36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>
            <a:normAutofit/>
          </a:bodyPr>
          <a:lstStyle>
            <a:lvl1pPr marL="0" indent="0">
              <a:buNone/>
              <a:defRPr sz="5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  <a:lvl2pPr marL="1084263" indent="-542925">
              <a:defRPr sz="4400">
                <a:solidFill>
                  <a:schemeClr val="bg1"/>
                </a:solidFill>
              </a:defRPr>
            </a:lvl2pPr>
            <a:lvl3pPr marL="1709738" indent="-541338">
              <a:defRPr sz="36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96929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řechod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19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6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3" r:id="rId2"/>
    <p:sldLayoutId id="2147483682" r:id="rId3"/>
    <p:sldLayoutId id="2147483683" r:id="rId4"/>
    <p:sldLayoutId id="2147483674" r:id="rId5"/>
    <p:sldLayoutId id="2147483684" r:id="rId6"/>
    <p:sldLayoutId id="2147483685" r:id="rId7"/>
    <p:sldLayoutId id="2147483677" r:id="rId8"/>
    <p:sldLayoutId id="2147483680" r:id="rId9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b="0" kern="1200">
          <a:solidFill>
            <a:schemeClr val="bg1">
              <a:lumMod val="85000"/>
            </a:schemeClr>
          </a:solidFill>
          <a:latin typeface="+mj-lt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bg1">
              <a:lumMod val="75000"/>
            </a:schemeClr>
          </a:solidFill>
          <a:latin typeface="+mj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bg1">
              <a:lumMod val="75000"/>
            </a:schemeClr>
          </a:solidFill>
          <a:latin typeface="+mj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>
              <a:lumMod val="75000"/>
            </a:schemeClr>
          </a:solidFill>
          <a:latin typeface="+mj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>
              <a:lumMod val="75000"/>
            </a:schemeClr>
          </a:solidFill>
          <a:latin typeface="+mj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>
              <a:lumMod val="75000"/>
            </a:schemeClr>
          </a:solidFill>
          <a:latin typeface="+mj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-karlovarsky.cz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kr-karlovarsky.cz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1s4NRCFsMs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6">
            <a:extLst>
              <a:ext uri="{FF2B5EF4-FFF2-40B4-BE49-F238E27FC236}">
                <a16:creationId xmlns:a16="http://schemas.microsoft.com/office/drawing/2014/main" id="{3893CC10-1805-B6EB-4842-6AFE7F1A73D7}"/>
              </a:ext>
            </a:extLst>
          </p:cNvPr>
          <p:cNvSpPr txBox="1">
            <a:spLocks/>
          </p:cNvSpPr>
          <p:nvPr/>
        </p:nvSpPr>
        <p:spPr>
          <a:xfrm>
            <a:off x="1028123" y="2795650"/>
            <a:ext cx="20776791" cy="422037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>
                    <a:lumMod val="8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br>
              <a:rPr lang="cs-CZ" sz="1600" b="1" dirty="0">
                <a:latin typeface="+mn-lt"/>
              </a:rPr>
            </a:br>
            <a:endParaRPr lang="cs-CZ" sz="1600" b="1">
              <a:solidFill>
                <a:srgbClr val="1F497D"/>
              </a:solidFill>
              <a:latin typeface="+mn-lt"/>
            </a:endParaRPr>
          </a:p>
          <a:p>
            <a:pPr algn="ctr"/>
            <a:endParaRPr lang="cs-CZ" sz="1600" b="1">
              <a:solidFill>
                <a:srgbClr val="1F497D"/>
              </a:solidFill>
              <a:latin typeface="+mn-lt"/>
            </a:endParaRPr>
          </a:p>
          <a:p>
            <a:pPr algn="ctr"/>
            <a:r>
              <a:rPr lang="cs-CZ" sz="8000" b="1" dirty="0">
                <a:solidFill>
                  <a:srgbClr val="1F497D"/>
                </a:solidFill>
                <a:latin typeface="+mn-lt"/>
                <a:ea typeface="Tahoma"/>
                <a:cs typeface="Arial"/>
              </a:rPr>
              <a:t>Úvod a představení programu </a:t>
            </a:r>
          </a:p>
          <a:p>
            <a:pPr algn="ctr"/>
            <a:r>
              <a:rPr lang="cs-CZ" sz="8000" b="1" dirty="0">
                <a:solidFill>
                  <a:srgbClr val="1F497D"/>
                </a:solidFill>
                <a:latin typeface="+mn-lt"/>
                <a:ea typeface="Tahoma"/>
                <a:cs typeface="Arial"/>
              </a:rPr>
              <a:t>úvodní slovo - náměstek hejtmana </a:t>
            </a:r>
          </a:p>
          <a:p>
            <a:pPr algn="ctr"/>
            <a:r>
              <a:rPr lang="cs-CZ" sz="8000" b="1" dirty="0">
                <a:solidFill>
                  <a:srgbClr val="1F497D"/>
                </a:solidFill>
                <a:latin typeface="+mn-lt"/>
                <a:ea typeface="Tahoma"/>
                <a:cs typeface="Arial"/>
              </a:rPr>
              <a:t>Ing. arch. Vojtěch Franta</a:t>
            </a:r>
            <a:endParaRPr lang="cs-CZ" dirty="0"/>
          </a:p>
          <a:p>
            <a:pPr algn="ctr"/>
            <a:endParaRPr lang="cs-CZ" sz="8000" b="1">
              <a:solidFill>
                <a:srgbClr val="1F497D"/>
              </a:solidFill>
              <a:latin typeface="+mn-lt"/>
            </a:endParaRPr>
          </a:p>
        </p:txBody>
      </p:sp>
      <p:sp>
        <p:nvSpPr>
          <p:cNvPr id="5" name="Zástupný symbol pro obsah 7">
            <a:extLst>
              <a:ext uri="{FF2B5EF4-FFF2-40B4-BE49-F238E27FC236}">
                <a16:creationId xmlns:a16="http://schemas.microsoft.com/office/drawing/2014/main" id="{FC843F4D-FAFB-0695-331B-0FD1296FF8F5}"/>
              </a:ext>
            </a:extLst>
          </p:cNvPr>
          <p:cNvSpPr txBox="1">
            <a:spLocks/>
          </p:cNvSpPr>
          <p:nvPr/>
        </p:nvSpPr>
        <p:spPr>
          <a:xfrm>
            <a:off x="4516955" y="8435837"/>
            <a:ext cx="13799126" cy="359796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85" indent="0" algn="ctr">
              <a:buNone/>
            </a:pPr>
            <a:r>
              <a:rPr lang="cs-CZ" sz="4400">
                <a:solidFill>
                  <a:srgbClr val="1F497D"/>
                </a:solidFill>
                <a:latin typeface="+mn-lt"/>
              </a:rPr>
              <a:t>Karlovarský kraj</a:t>
            </a:r>
            <a:endParaRPr lang="cs-CZ"/>
          </a:p>
          <a:p>
            <a:pPr marL="57785" indent="0" algn="ctr">
              <a:buFont typeface="Arial" panose="020B0604020202020204" pitchFamily="34" charset="0"/>
              <a:buNone/>
            </a:pPr>
            <a:endParaRPr lang="cs-CZ" sz="3600">
              <a:solidFill>
                <a:schemeClr val="accent1"/>
              </a:solidFill>
              <a:cs typeface="Calibri Light"/>
            </a:endParaRPr>
          </a:p>
          <a:p>
            <a:pPr marL="456565" indent="-456565" algn="ctr"/>
            <a:endParaRPr lang="cs-CZ" sz="3600">
              <a:solidFill>
                <a:schemeClr val="accent1"/>
              </a:solidFill>
              <a:cs typeface="Calibri Light"/>
            </a:endParaRPr>
          </a:p>
        </p:txBody>
      </p:sp>
      <p:pic>
        <p:nvPicPr>
          <p:cNvPr id="6" name="obrázek 1" descr="logo podpis (002)">
            <a:hlinkClick r:id="rId3"/>
            <a:extLst>
              <a:ext uri="{FF2B5EF4-FFF2-40B4-BE49-F238E27FC236}">
                <a16:creationId xmlns:a16="http://schemas.microsoft.com/office/drawing/2014/main" id="{8F13FF25-9FC5-EE80-B589-B68B7F25B5F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17" y="276513"/>
            <a:ext cx="3694247" cy="1552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3">
            <a:extLst>
              <a:ext uri="{FF2B5EF4-FFF2-40B4-BE49-F238E27FC236}">
                <a16:creationId xmlns:a16="http://schemas.microsoft.com/office/drawing/2014/main" id="{66DC0D43-9CA3-A6B9-02CA-B5648A1B4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67417" y="107187"/>
            <a:ext cx="3392877" cy="181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99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:\Priprava\Subject\Kraje\Vysočina\Jednani a komunikace\170901_Predstaveni_Hejtman\Obr_01\VaK.png">
            <a:extLst>
              <a:ext uri="{FF2B5EF4-FFF2-40B4-BE49-F238E27FC236}">
                <a16:creationId xmlns:a16="http://schemas.microsoft.com/office/drawing/2014/main" id="{B3BADB3E-36FB-8B71-295B-F56A8DDCB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91" y="232258"/>
            <a:ext cx="16223673" cy="1329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6"/>
          <p:cNvSpPr txBox="1">
            <a:spLocks/>
          </p:cNvSpPr>
          <p:nvPr/>
        </p:nvSpPr>
        <p:spPr>
          <a:xfrm>
            <a:off x="6891" y="129077"/>
            <a:ext cx="21293330" cy="8518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4400" b="1">
                <a:solidFill>
                  <a:srgbClr val="1F497D"/>
                </a:solidFill>
                <a:latin typeface="+mn-lt"/>
              </a:rPr>
              <a:t>Digitální technická mapa – je to mapa?</a:t>
            </a:r>
            <a:endParaRPr lang="cs-CZ" sz="4400" b="1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3385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6891" y="129077"/>
            <a:ext cx="21293330" cy="8518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4400" b="1">
                <a:solidFill>
                  <a:srgbClr val="1F497D"/>
                </a:solidFill>
                <a:latin typeface="+mn-lt"/>
              </a:rPr>
              <a:t>Digitální technická mapa – je to mapa?</a:t>
            </a:r>
            <a:endParaRPr lang="cs-CZ" sz="4400" b="1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3" name="Picture 8" descr="T:\Priprava\Subject\Kraje\Vysočina\Jednani a komunikace\170901_Predstaveni_Hejtman\Obr_01\UMPS.png">
            <a:extLst>
              <a:ext uri="{FF2B5EF4-FFF2-40B4-BE49-F238E27FC236}">
                <a16:creationId xmlns:a16="http://schemas.microsoft.com/office/drawing/2014/main" id="{98B03862-295B-5CF0-29E9-814650180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765" y="980903"/>
            <a:ext cx="17214302" cy="1253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T:\Priprava\Subject\Kraje\Vysočina\Jednani a komunikace\170901_Predstaveni_Hejtman\Obr_01\Site_ALL.png">
            <a:extLst>
              <a:ext uri="{FF2B5EF4-FFF2-40B4-BE49-F238E27FC236}">
                <a16:creationId xmlns:a16="http://schemas.microsoft.com/office/drawing/2014/main" id="{081E490D-EBF1-2ED5-C022-D40EB2AA9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765" y="980903"/>
            <a:ext cx="17214302" cy="1253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64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6891" y="129077"/>
            <a:ext cx="21293330" cy="8518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4400" b="1">
                <a:solidFill>
                  <a:srgbClr val="1F497D"/>
                </a:solidFill>
                <a:latin typeface="+mn-lt"/>
              </a:rPr>
              <a:t>Digitální technická mapa – je to mapa?</a:t>
            </a:r>
            <a:endParaRPr lang="cs-CZ" sz="4400" b="1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E722E2AD-0775-2685-CE2F-ACBA6973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2006" y="2029990"/>
            <a:ext cx="20929230" cy="1168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7">
            <a:extLst>
              <a:ext uri="{FF2B5EF4-FFF2-40B4-BE49-F238E27FC236}">
                <a16:creationId xmlns:a16="http://schemas.microsoft.com/office/drawing/2014/main" id="{1F30BF2D-71D5-DFCA-EE03-20FA096674F7}"/>
              </a:ext>
            </a:extLst>
          </p:cNvPr>
          <p:cNvSpPr txBox="1">
            <a:spLocks/>
          </p:cNvSpPr>
          <p:nvPr/>
        </p:nvSpPr>
        <p:spPr>
          <a:xfrm>
            <a:off x="1773381" y="1286282"/>
            <a:ext cx="18264485" cy="856938"/>
          </a:xfrm>
          <a:prstGeom prst="rect">
            <a:avLst/>
          </a:prstGeom>
        </p:spPr>
        <p:txBody>
          <a:bodyPr vert="horz" lIns="91439" tIns="45720" rIns="91439" bIns="45720" rtlCol="0">
            <a:noAutofit/>
          </a:bodyPr>
          <a:lstStyle>
            <a:defPPr>
              <a:defRPr lang="cs-CZ"/>
            </a:defPPr>
            <a:lvl1pPr marL="685800" indent="-685800">
              <a:lnSpc>
                <a:spcPct val="90000"/>
              </a:lnSpc>
              <a:spcBef>
                <a:spcPts val="2000"/>
              </a:spcBef>
              <a:buFont typeface="Wingdings" panose="05000000000000000000" pitchFamily="2" charset="2"/>
              <a:buChar char="ü"/>
              <a:defRPr sz="5400" b="0">
                <a:solidFill>
                  <a:srgbClr val="1F497D"/>
                </a:solidFill>
              </a:defRPr>
            </a:lvl1pPr>
            <a:lvl2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>
                <a:solidFill>
                  <a:schemeClr val="bg1">
                    <a:lumMod val="75000"/>
                  </a:schemeClr>
                </a:solidFill>
                <a:latin typeface="+mj-lt"/>
              </a:defRPr>
            </a:lvl2pPr>
            <a:lvl3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3pPr>
            <a:lvl4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>
                <a:solidFill>
                  <a:schemeClr val="bg1">
                    <a:lumMod val="75000"/>
                  </a:schemeClr>
                </a:solidFill>
                <a:latin typeface="+mj-lt"/>
              </a:defRPr>
            </a:lvl4pPr>
            <a:lvl5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>
                <a:solidFill>
                  <a:schemeClr val="bg1">
                    <a:lumMod val="75000"/>
                  </a:schemeClr>
                </a:solidFill>
                <a:latin typeface="+mj-lt"/>
              </a:defRPr>
            </a:lvl5pPr>
            <a:lvl6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/>
            </a:lvl6pPr>
            <a:lvl7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/>
            </a:lvl7pPr>
            <a:lvl8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/>
            </a:lvl8pPr>
            <a:lvl9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/>
            </a:lvl9pPr>
          </a:lstStyle>
          <a:p>
            <a:pPr marL="0" indent="0">
              <a:buNone/>
            </a:pPr>
            <a:r>
              <a:rPr lang="cs-CZ" sz="5398" i="1"/>
              <a:t>Konstrukční data (hranice, body)		                  Plošná data</a:t>
            </a:r>
          </a:p>
        </p:txBody>
      </p:sp>
    </p:spTree>
    <p:extLst>
      <p:ext uri="{BB962C8B-B14F-4D97-AF65-F5344CB8AC3E}">
        <p14:creationId xmlns:p14="http://schemas.microsoft.com/office/powerpoint/2010/main" val="4145532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8000" b="1">
                <a:solidFill>
                  <a:srgbClr val="1F497D"/>
                </a:solidFill>
                <a:latin typeface="+mn-lt"/>
              </a:rPr>
              <a:t>Digitální technická mapa</a:t>
            </a:r>
            <a:endParaRPr lang="cs-CZ" sz="8000" b="1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174778"/>
            <a:ext cx="21595230" cy="993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000" strike="sngStrike">
                <a:solidFill>
                  <a:srgbClr val="1F497D"/>
                </a:solidFill>
                <a:latin typeface="+mn-lt"/>
              </a:rPr>
              <a:t>Mapa velkého měřítka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Digitální soubor obsahující údaje DI, TI a ZPS (zákon č. 47/2020 Sb.)</a:t>
            </a:r>
          </a:p>
          <a:p>
            <a:r>
              <a:rPr lang="cs-CZ" sz="6000">
                <a:solidFill>
                  <a:srgbClr val="1F497D"/>
                </a:solidFill>
                <a:latin typeface="+mn-lt"/>
              </a:rPr>
              <a:t>	DI = Dopravní infrastruktura</a:t>
            </a:r>
          </a:p>
          <a:p>
            <a:r>
              <a:rPr lang="cs-CZ" sz="6000">
                <a:solidFill>
                  <a:srgbClr val="1F497D"/>
                </a:solidFill>
                <a:latin typeface="+mn-lt"/>
              </a:rPr>
              <a:t>	TI = Technická infrastruktura</a:t>
            </a:r>
          </a:p>
          <a:p>
            <a:r>
              <a:rPr lang="cs-CZ" sz="6000">
                <a:solidFill>
                  <a:srgbClr val="1F497D"/>
                </a:solidFill>
                <a:latin typeface="+mn-lt"/>
              </a:rPr>
              <a:t>	ZPS = Základní prostorová situace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pl-PL" sz="6000">
                <a:solidFill>
                  <a:srgbClr val="1F497D"/>
                </a:solidFill>
                <a:latin typeface="+mn-lt"/>
              </a:rPr>
              <a:t>Prostorová data vysoké úrovně podrobnosti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Vedena počítačovými prostředky = informační systém</a:t>
            </a:r>
          </a:p>
          <a:p>
            <a:endParaRPr lang="cs-CZ" sz="6000">
              <a:solidFill>
                <a:srgbClr val="1F497D"/>
              </a:solidFill>
              <a:latin typeface="+mn-lt"/>
            </a:endParaRPr>
          </a:p>
          <a:p>
            <a:endParaRPr lang="cs-CZ" sz="6000">
              <a:solidFill>
                <a:srgbClr val="1F497D"/>
              </a:solidFill>
              <a:latin typeface="+mn-lt"/>
            </a:endParaRPr>
          </a:p>
          <a:p>
            <a:endParaRPr lang="cs-CZ" sz="600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7289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8000" b="1">
                <a:solidFill>
                  <a:srgbClr val="1F497D"/>
                </a:solidFill>
                <a:latin typeface="+mn-lt"/>
              </a:rPr>
              <a:t>Příprava na vytvoření DTM ČR</a:t>
            </a:r>
            <a:endParaRPr lang="cs-CZ" sz="8000" b="1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174778"/>
            <a:ext cx="21595230" cy="993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Legislativní úpravy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Organizační zajištění – ČÚZK, kraje, obce, VSP TI/DI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Architektura DTM – specifikace, formáty, rozhraní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Pracovní skupiny – podpora a řešení potřeb</a:t>
            </a:r>
          </a:p>
          <a:p>
            <a:endParaRPr lang="cs-CZ" sz="6000">
              <a:solidFill>
                <a:srgbClr val="1F497D"/>
              </a:solidFill>
              <a:latin typeface="+mn-lt"/>
            </a:endParaRPr>
          </a:p>
          <a:p>
            <a:endParaRPr lang="cs-CZ" sz="600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3793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8000" b="1">
                <a:solidFill>
                  <a:srgbClr val="1F497D"/>
                </a:solidFill>
                <a:latin typeface="+mn-lt"/>
              </a:rPr>
              <a:t>Legislativa DTM – pouze základní</a:t>
            </a:r>
            <a:endParaRPr lang="cs-CZ" sz="8000" b="1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174778"/>
            <a:ext cx="21595230" cy="993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Zákon č. 47/2020 Sb., kterým se mění zákon č. 200/1994 Sb.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Vyhláška č. 393/2020 Sb. 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Zákon č. 183/2006 Sb., (stavební zákon)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Zákon č. 111/2009 Sb., o základních registrech</a:t>
            </a:r>
          </a:p>
          <a:p>
            <a:endParaRPr lang="cs-CZ" sz="5400">
              <a:solidFill>
                <a:srgbClr val="1F497D"/>
              </a:solidFill>
              <a:latin typeface="+mn-lt"/>
            </a:endParaRPr>
          </a:p>
          <a:p>
            <a:endParaRPr lang="cs-CZ" sz="540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1701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1970837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8000" b="1">
                <a:solidFill>
                  <a:srgbClr val="1F497D"/>
                </a:solidFill>
                <a:latin typeface="+mn-lt"/>
              </a:rPr>
              <a:t>Změny legislativy související s DTM ČR (DSŘ)</a:t>
            </a: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69" y="3174778"/>
            <a:ext cx="22506317" cy="993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5400">
                <a:solidFill>
                  <a:srgbClr val="1F497D"/>
                </a:solidFill>
                <a:latin typeface="+mn-lt"/>
              </a:rPr>
              <a:t>Schválená legislativa (tisk 525) ) jako komplexní pozměňovací návrh</a:t>
            </a:r>
          </a:p>
          <a:p>
            <a:pPr marL="685800" indent="-685800">
              <a:buFont typeface="Wingdings" pitchFamily="2" charset="2"/>
              <a:buChar char="§"/>
            </a:pPr>
            <a:endParaRPr lang="cs-CZ" sz="540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Arial" pitchFamily="34" charset="0"/>
              <a:buChar char="•"/>
            </a:pPr>
            <a:endParaRPr lang="cs-CZ" sz="540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Arial" pitchFamily="34" charset="0"/>
              <a:buChar char="•"/>
            </a:pPr>
            <a:endParaRPr lang="cs-CZ" sz="540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31A8070-D64E-49E0-B02A-552DC442C28B}"/>
              </a:ext>
            </a:extLst>
          </p:cNvPr>
          <p:cNvSpPr txBox="1"/>
          <p:nvPr/>
        </p:nvSpPr>
        <p:spPr>
          <a:xfrm>
            <a:off x="2305878" y="4345543"/>
            <a:ext cx="7832035" cy="7462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4400" b="1"/>
              <a:t>Změna zákona o zeměměřictví</a:t>
            </a:r>
          </a:p>
          <a:p>
            <a:endParaRPr lang="cs-CZ" sz="4400" b="1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400"/>
              <a:t>Digitální technická mapa kraje a obce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400"/>
              <a:t>Digitální mapa veřejné správy</a:t>
            </a:r>
          </a:p>
          <a:p>
            <a:pPr marL="285750" indent="-285750">
              <a:buFont typeface="Wingdings" pitchFamily="2" charset="2"/>
              <a:buChar char="§"/>
            </a:pPr>
            <a:endParaRPr lang="cs-CZ" sz="4400"/>
          </a:p>
          <a:p>
            <a:pPr marL="285750" indent="-285750">
              <a:buFont typeface="Wingdings" pitchFamily="2" charset="2"/>
              <a:buChar char="§"/>
            </a:pPr>
            <a:endParaRPr lang="cs-CZ" sz="4400"/>
          </a:p>
          <a:p>
            <a:pPr marL="285750" indent="-285750">
              <a:buFont typeface="Wingdings" pitchFamily="2" charset="2"/>
              <a:buChar char="§"/>
            </a:pPr>
            <a:endParaRPr lang="cs-CZ" sz="4400"/>
          </a:p>
          <a:p>
            <a:pPr marL="285750" indent="-285750">
              <a:buFont typeface="Wingdings" pitchFamily="2" charset="2"/>
              <a:buChar char="§"/>
            </a:pPr>
            <a:endParaRPr lang="cs-CZ" sz="4400"/>
          </a:p>
          <a:p>
            <a:pPr marL="285750" indent="-285750">
              <a:buFont typeface="Wingdings" pitchFamily="2" charset="2"/>
              <a:buChar char="§"/>
            </a:pPr>
            <a:endParaRPr lang="cs-CZ" sz="4400"/>
          </a:p>
          <a:p>
            <a:pPr marL="285750" indent="-285750">
              <a:buFont typeface="Wingdings" pitchFamily="2" charset="2"/>
              <a:buChar char="§"/>
            </a:pPr>
            <a:endParaRPr lang="cs-CZ" sz="440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957B816-CF81-4937-A583-4C2E3B177235}"/>
              </a:ext>
            </a:extLst>
          </p:cNvPr>
          <p:cNvSpPr txBox="1"/>
          <p:nvPr/>
        </p:nvSpPr>
        <p:spPr>
          <a:xfrm>
            <a:off x="10458654" y="4345543"/>
            <a:ext cx="10930355" cy="7462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4400" b="1"/>
              <a:t>Změna stavebního zákona</a:t>
            </a:r>
          </a:p>
          <a:p>
            <a:pPr marL="285750" indent="-285750">
              <a:buFont typeface="Wingdings" pitchFamily="2" charset="2"/>
              <a:buChar char="§"/>
            </a:pPr>
            <a:endParaRPr lang="cs-CZ" sz="440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400"/>
              <a:t>Možnost činit úkony elektronicky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400"/>
              <a:t>Portál stavebníka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400"/>
              <a:t>Národní </a:t>
            </a:r>
            <a:r>
              <a:rPr lang="cs-CZ" sz="4400" err="1"/>
              <a:t>geoportál</a:t>
            </a:r>
            <a:r>
              <a:rPr lang="cs-CZ" sz="4400"/>
              <a:t> územního plánování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400"/>
              <a:t>Elektronické poskytování informací vlastníkem technické infrastruktury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400"/>
              <a:t>IS Evidence územních a stavebních řízení a jiných postupů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400"/>
              <a:t>IS Evidence elektronických dokumentací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400"/>
              <a:t>IS</a:t>
            </a:r>
            <a:r>
              <a:rPr lang="nn-NO" sz="4400"/>
              <a:t> identifikačního čísla stavby</a:t>
            </a:r>
            <a:endParaRPr lang="cs-CZ" sz="4400"/>
          </a:p>
          <a:p>
            <a:endParaRPr lang="cs-CZ" sz="440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C96BE58-EE04-4258-952F-5205A10DF392}"/>
              </a:ext>
            </a:extLst>
          </p:cNvPr>
          <p:cNvSpPr txBox="1"/>
          <p:nvPr/>
        </p:nvSpPr>
        <p:spPr>
          <a:xfrm>
            <a:off x="2305878" y="12133878"/>
            <a:ext cx="1908313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i="1"/>
              <a:t> Účinnost navrhovaných změn k 1. 7. 2024 (původně 1. 7. 2023)</a:t>
            </a:r>
            <a:endParaRPr lang="cs-CZ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1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8000" b="1">
                <a:solidFill>
                  <a:srgbClr val="1F497D"/>
                </a:solidFill>
                <a:latin typeface="+mn-lt"/>
              </a:rPr>
              <a:t>Organizační zajištění</a:t>
            </a:r>
            <a:endParaRPr lang="cs-CZ" sz="8000" b="1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174778"/>
            <a:ext cx="21595230" cy="993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>
                <a:solidFill>
                  <a:srgbClr val="1F497D"/>
                </a:solidFill>
                <a:latin typeface="+mn-lt"/>
              </a:rPr>
              <a:t>Schéma převzato z prezentace ČÚZK (Seminář DTM, Praha 18.1.2022, K. Štencel)</a:t>
            </a:r>
          </a:p>
          <a:p>
            <a:endParaRPr lang="cs-CZ">
              <a:solidFill>
                <a:srgbClr val="1F497D"/>
              </a:solidFill>
              <a:latin typeface="+mn-lt"/>
            </a:endParaRPr>
          </a:p>
          <a:p>
            <a:endParaRPr lang="cs-CZ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7AC8F69-CC9F-1170-5D3D-9E777AAF2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339" y="4417001"/>
            <a:ext cx="16952697" cy="832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31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572F0AA9-752E-43D6-3F71-827A4BEF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393" y="947383"/>
            <a:ext cx="11248687" cy="12027284"/>
          </a:xfrm>
          <a:prstGeom prst="rect">
            <a:avLst/>
          </a:prstGeom>
        </p:spPr>
      </p:pic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16684943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8000" b="1">
                <a:solidFill>
                  <a:srgbClr val="1F497D"/>
                </a:solidFill>
                <a:latin typeface="+mn-lt"/>
              </a:rPr>
              <a:t>Obsah DTM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D2F641A-1485-66BC-7694-EE1846C935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58" y="3630304"/>
            <a:ext cx="7151225" cy="9089408"/>
          </a:xfrm>
          <a:prstGeom prst="rect">
            <a:avLst/>
          </a:prstGeom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62E47854-A615-10AF-D2D8-B9BEDD6EA98B}"/>
              </a:ext>
            </a:extLst>
          </p:cNvPr>
          <p:cNvCxnSpPr>
            <a:cxnSpLocks/>
          </p:cNvCxnSpPr>
          <p:nvPr/>
        </p:nvCxnSpPr>
        <p:spPr>
          <a:xfrm flipV="1">
            <a:off x="7299960" y="4587240"/>
            <a:ext cx="3124200" cy="1512479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91EFE726-5521-DB63-9100-FA87878FB596}"/>
              </a:ext>
            </a:extLst>
          </p:cNvPr>
          <p:cNvCxnSpPr>
            <a:cxnSpLocks/>
          </p:cNvCxnSpPr>
          <p:nvPr/>
        </p:nvCxnSpPr>
        <p:spPr>
          <a:xfrm>
            <a:off x="7299960" y="7612197"/>
            <a:ext cx="9464040" cy="678363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Obdélník 1">
            <a:extLst>
              <a:ext uri="{FF2B5EF4-FFF2-40B4-BE49-F238E27FC236}">
                <a16:creationId xmlns:a16="http://schemas.microsoft.com/office/drawing/2014/main" id="{A5B01341-68BF-F461-B502-DD749DE1A865}"/>
              </a:ext>
            </a:extLst>
          </p:cNvPr>
          <p:cNvSpPr/>
          <p:nvPr/>
        </p:nvSpPr>
        <p:spPr>
          <a:xfrm>
            <a:off x="18984037" y="3985146"/>
            <a:ext cx="2852382" cy="9553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8EBCA1E-33EC-BF21-892A-48BA64080620}"/>
              </a:ext>
            </a:extLst>
          </p:cNvPr>
          <p:cNvSpPr/>
          <p:nvPr/>
        </p:nvSpPr>
        <p:spPr>
          <a:xfrm>
            <a:off x="17319009" y="5932226"/>
            <a:ext cx="4367283" cy="192888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0F8F540-7D7B-8275-6747-974D48C87EC0}"/>
              </a:ext>
            </a:extLst>
          </p:cNvPr>
          <p:cNvSpPr/>
          <p:nvPr/>
        </p:nvSpPr>
        <p:spPr>
          <a:xfrm>
            <a:off x="11042034" y="1637992"/>
            <a:ext cx="4317029" cy="49628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23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C6BA719-0BE1-4400-9D6D-0F6953F87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13" y="7927042"/>
            <a:ext cx="8997771" cy="5360000"/>
          </a:xfrm>
          <a:prstGeom prst="rect">
            <a:avLst/>
          </a:prstGeom>
        </p:spPr>
      </p:pic>
      <p:sp>
        <p:nvSpPr>
          <p:cNvPr id="8" name="Nadpis 6"/>
          <p:cNvSpPr txBox="1">
            <a:spLocks/>
          </p:cNvSpPr>
          <p:nvPr/>
        </p:nvSpPr>
        <p:spPr>
          <a:xfrm>
            <a:off x="1033270" y="794095"/>
            <a:ext cx="19997930" cy="1396213"/>
          </a:xfrm>
          <a:prstGeom prst="rect">
            <a:avLst/>
          </a:prstGeom>
        </p:spPr>
        <p:txBody>
          <a:bodyPr vert="horz" lIns="91439" tIns="45720" rIns="91439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7998" b="1">
                <a:solidFill>
                  <a:srgbClr val="1F497D"/>
                </a:solidFill>
                <a:latin typeface="+mn-lt"/>
              </a:rPr>
              <a:t>Základní prostorová situace - polohopis</a:t>
            </a: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1993242" y="3668555"/>
            <a:ext cx="17995542" cy="9253349"/>
          </a:xfrm>
          <a:prstGeom prst="rect">
            <a:avLst/>
          </a:prstGeom>
        </p:spPr>
        <p:txBody>
          <a:bodyPr vert="horz" lIns="91439" tIns="45720" rIns="91439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5398" b="1">
                <a:solidFill>
                  <a:srgbClr val="1F497D"/>
                </a:solidFill>
                <a:latin typeface="+mn-lt"/>
              </a:rPr>
              <a:t>Co je ZPS</a:t>
            </a:r>
          </a:p>
          <a:p>
            <a:endParaRPr lang="cs-CZ" sz="5398">
              <a:solidFill>
                <a:srgbClr val="1F497D"/>
              </a:solidFill>
              <a:latin typeface="+mn-lt"/>
            </a:endParaRPr>
          </a:p>
          <a:p>
            <a:r>
              <a:rPr lang="cs-CZ" sz="5398">
                <a:solidFill>
                  <a:srgbClr val="1F497D"/>
                </a:solidFill>
                <a:latin typeface="+mn-lt"/>
              </a:rPr>
              <a:t>Geodata vybraných prvků na zemském povrchu, pod ním nebo nad ním, reprezentující základní prostorové uspořádání situace v území formou liniových, bodových a plošných (polygonových) prvků</a:t>
            </a:r>
          </a:p>
          <a:p>
            <a:endParaRPr lang="cs-CZ" sz="5398">
              <a:solidFill>
                <a:srgbClr val="1F497D"/>
              </a:solidFill>
              <a:latin typeface="+mn-lt"/>
            </a:endParaRPr>
          </a:p>
          <a:p>
            <a:endParaRPr lang="cs-CZ" sz="5398">
              <a:solidFill>
                <a:srgbClr val="1F497D"/>
              </a:solidFill>
              <a:latin typeface="+mn-lt"/>
            </a:endParaRPr>
          </a:p>
          <a:p>
            <a:endParaRPr lang="cs-CZ" sz="5398">
              <a:solidFill>
                <a:srgbClr val="1F497D"/>
              </a:solidFill>
              <a:latin typeface="+mn-lt"/>
            </a:endParaRPr>
          </a:p>
          <a:p>
            <a:r>
              <a:rPr lang="cs-CZ" sz="5398" b="1">
                <a:solidFill>
                  <a:srgbClr val="FF0000"/>
                </a:solidFill>
                <a:latin typeface="+mn-lt"/>
              </a:rPr>
              <a:t>Spravuje kraj</a:t>
            </a:r>
          </a:p>
          <a:p>
            <a:pPr marL="685662" indent="-685662">
              <a:buFont typeface="Arial" pitchFamily="34" charset="0"/>
              <a:buChar char="•"/>
            </a:pPr>
            <a:endParaRPr lang="cs-CZ" sz="5398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00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6">
            <a:extLst>
              <a:ext uri="{FF2B5EF4-FFF2-40B4-BE49-F238E27FC236}">
                <a16:creationId xmlns:a16="http://schemas.microsoft.com/office/drawing/2014/main" id="{BC4E998C-5193-3DB3-B00B-2ED70E40B305}"/>
              </a:ext>
            </a:extLst>
          </p:cNvPr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cs-CZ" sz="8000" b="1">
                <a:solidFill>
                  <a:srgbClr val="1F497D"/>
                </a:solidFill>
                <a:latin typeface="+mn-lt"/>
                <a:ea typeface="Tahoma"/>
                <a:cs typeface="Arial"/>
              </a:rPr>
              <a:t>Digitalizace z pohledu Karlovarského kraje</a:t>
            </a:r>
            <a:endParaRPr lang="cs-CZ" sz="8000" b="1">
              <a:solidFill>
                <a:srgbClr val="1F497D"/>
              </a:solidFill>
              <a:latin typeface="+mn-lt"/>
            </a:endParaRPr>
          </a:p>
        </p:txBody>
      </p:sp>
      <p:sp>
        <p:nvSpPr>
          <p:cNvPr id="7" name="Zástupný symbol pro obsah 7">
            <a:extLst>
              <a:ext uri="{FF2B5EF4-FFF2-40B4-BE49-F238E27FC236}">
                <a16:creationId xmlns:a16="http://schemas.microsoft.com/office/drawing/2014/main" id="{CD3D79B8-281B-FC5C-EB7B-C479EED9A8A3}"/>
              </a:ext>
            </a:extLst>
          </p:cNvPr>
          <p:cNvSpPr txBox="1">
            <a:spLocks/>
          </p:cNvSpPr>
          <p:nvPr/>
        </p:nvSpPr>
        <p:spPr>
          <a:xfrm>
            <a:off x="731370" y="3255818"/>
            <a:ext cx="21595230" cy="98505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endParaRPr lang="cs-CZ" sz="6000">
              <a:solidFill>
                <a:srgbClr val="1F497D"/>
              </a:solidFill>
              <a:latin typeface="Calibri"/>
              <a:ea typeface="Calibri"/>
              <a:cs typeface="Calibri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 sz="6000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2" name="Zástupný symbol pro obsah 7">
            <a:extLst>
              <a:ext uri="{FF2B5EF4-FFF2-40B4-BE49-F238E27FC236}">
                <a16:creationId xmlns:a16="http://schemas.microsoft.com/office/drawing/2014/main" id="{5DA2A001-6AEE-A081-BFBF-C211CC1B7F73}"/>
              </a:ext>
            </a:extLst>
          </p:cNvPr>
          <p:cNvSpPr txBox="1">
            <a:spLocks/>
          </p:cNvSpPr>
          <p:nvPr/>
        </p:nvSpPr>
        <p:spPr>
          <a:xfrm>
            <a:off x="731370" y="3255818"/>
            <a:ext cx="21595230" cy="98505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cs-CZ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Calibri"/>
                <a:cs typeface="Calibri"/>
              </a:rPr>
              <a:t>Karlovarský kraj řeší nebo se připravuje řešit tyto oblasti</a:t>
            </a:r>
            <a:endParaRPr lang="cs-CZ" sz="5400">
              <a:solidFill>
                <a:srgbClr val="1F497D"/>
              </a:solidFill>
              <a:latin typeface="Calibri"/>
              <a:cs typeface="Calibri"/>
            </a:endParaRPr>
          </a:p>
          <a:p>
            <a:pPr marL="1599565" lvl="1" indent="-685800">
              <a:buFont typeface="Wingdings" pitchFamily="2" charset="2"/>
              <a:buChar char="§"/>
            </a:pPr>
            <a:r>
              <a:rPr lang="cs-CZ" sz="5400">
                <a:solidFill>
                  <a:srgbClr val="1F497D"/>
                </a:solidFill>
                <a:latin typeface="Calibri"/>
                <a:cs typeface="Calibri"/>
              </a:rPr>
              <a:t>Nový web Karlovarského kraje</a:t>
            </a:r>
          </a:p>
          <a:p>
            <a:pPr marL="1599565" lvl="1" indent="-685800">
              <a:buFont typeface="Wingdings" pitchFamily="2" charset="2"/>
              <a:buChar char="§"/>
            </a:pPr>
            <a:r>
              <a:rPr lang="cs-CZ" sz="5400">
                <a:solidFill>
                  <a:srgbClr val="1F497D"/>
                </a:solidFill>
                <a:latin typeface="Calibri"/>
                <a:cs typeface="Calibri"/>
              </a:rPr>
              <a:t>Strategie ICT</a:t>
            </a:r>
          </a:p>
          <a:p>
            <a:pPr marL="1599565" lvl="1" indent="-685800">
              <a:buFont typeface="Wingdings" pitchFamily="2" charset="2"/>
              <a:buChar char="§"/>
            </a:pPr>
            <a:r>
              <a:rPr lang="cs-CZ" sz="5400">
                <a:solidFill>
                  <a:srgbClr val="1F497D"/>
                </a:solidFill>
                <a:latin typeface="Calibri"/>
                <a:cs typeface="Calibri"/>
              </a:rPr>
              <a:t>Digitalizace/robotizace vybraných procesů úřadu</a:t>
            </a:r>
          </a:p>
          <a:p>
            <a:pPr marL="1599565" lvl="1" indent="-685800">
              <a:buFont typeface="Wingdings" pitchFamily="2" charset="2"/>
              <a:buChar char="§"/>
            </a:pPr>
            <a:r>
              <a:rPr lang="cs-CZ" sz="5400">
                <a:solidFill>
                  <a:srgbClr val="1F497D"/>
                </a:solidFill>
                <a:latin typeface="Calibri"/>
                <a:cs typeface="Calibri"/>
              </a:rPr>
              <a:t>Kulturní kalendář</a:t>
            </a:r>
          </a:p>
          <a:p>
            <a:pPr marL="1599565" lvl="1" indent="-685800">
              <a:buFont typeface="Wingdings" pitchFamily="2" charset="2"/>
              <a:buChar char="§"/>
            </a:pPr>
            <a:r>
              <a:rPr lang="cs-CZ" sz="5400">
                <a:solidFill>
                  <a:srgbClr val="1F497D"/>
                </a:solidFill>
                <a:latin typeface="Calibri"/>
                <a:cs typeface="Calibri"/>
              </a:rPr>
              <a:t>Majetkový portál</a:t>
            </a:r>
          </a:p>
          <a:p>
            <a:pPr marL="1599565" lvl="1" indent="-685800">
              <a:buFont typeface="Wingdings,Sans-Serif" pitchFamily="2" charset="2"/>
              <a:buChar char="§"/>
            </a:pPr>
            <a:r>
              <a:rPr lang="cs-CZ" sz="5400">
                <a:solidFill>
                  <a:srgbClr val="1F497D"/>
                </a:solidFill>
                <a:latin typeface="Calibri"/>
                <a:cs typeface="Calibri"/>
              </a:rPr>
              <a:t>Krizové řízení</a:t>
            </a:r>
            <a:endParaRPr lang="en-US" sz="5400">
              <a:ea typeface="+mn-lt"/>
              <a:cs typeface="+mn-lt"/>
            </a:endParaRPr>
          </a:p>
          <a:p>
            <a:pPr marL="1599565" lvl="1" indent="-685800">
              <a:buFont typeface="Wingdings" pitchFamily="2" charset="2"/>
              <a:buChar char="§"/>
            </a:pPr>
            <a:r>
              <a:rPr lang="cs-CZ" sz="5400">
                <a:solidFill>
                  <a:srgbClr val="1F497D"/>
                </a:solidFill>
                <a:latin typeface="Calibri"/>
                <a:cs typeface="Calibri"/>
              </a:rPr>
              <a:t>Územně analytické podklady a územní plánování </a:t>
            </a:r>
            <a:r>
              <a:rPr lang="cs-CZ" sz="4000">
                <a:solidFill>
                  <a:srgbClr val="1F497D"/>
                </a:solidFill>
                <a:latin typeface="Calibri"/>
                <a:cs typeface="Calibri"/>
              </a:rPr>
              <a:t>(metodika a zpracování ÚAP)</a:t>
            </a:r>
          </a:p>
          <a:p>
            <a:pPr marL="1599565" lvl="1" indent="-685800">
              <a:buFont typeface="Wingdings" pitchFamily="2" charset="2"/>
              <a:buChar char="§"/>
            </a:pPr>
            <a:r>
              <a:rPr lang="cs-CZ" sz="5400">
                <a:solidFill>
                  <a:srgbClr val="1F497D"/>
                </a:solidFill>
                <a:latin typeface="Calibri"/>
                <a:cs typeface="Calibri"/>
              </a:rPr>
              <a:t>Lyžařské trasy Karlovarského kraje </a:t>
            </a:r>
            <a:r>
              <a:rPr lang="cs-CZ" sz="4000">
                <a:solidFill>
                  <a:srgbClr val="1F497D"/>
                </a:solidFill>
                <a:latin typeface="Calibri"/>
                <a:cs typeface="Calibri"/>
              </a:rPr>
              <a:t>(publikace do mapy.cz a bilestopy.cz)</a:t>
            </a:r>
          </a:p>
          <a:p>
            <a:pPr marL="1599565" lvl="1" indent="-685800">
              <a:buFont typeface="Wingdings" pitchFamily="2" charset="2"/>
              <a:buChar char="§"/>
            </a:pPr>
            <a:r>
              <a:rPr lang="cs-CZ" sz="5400">
                <a:solidFill>
                  <a:srgbClr val="1F497D"/>
                </a:solidFill>
                <a:latin typeface="Calibri"/>
                <a:cs typeface="Calibri"/>
              </a:rPr>
              <a:t>Digitální technická mapa</a:t>
            </a:r>
          </a:p>
          <a:p>
            <a:pPr marL="1599565" lvl="1" indent="-685800">
              <a:buFont typeface="Wingdings" pitchFamily="2" charset="2"/>
              <a:buChar char="§"/>
            </a:pPr>
            <a:endParaRPr lang="cs-CZ" sz="5400">
              <a:solidFill>
                <a:srgbClr val="1F497D"/>
              </a:solidFill>
              <a:latin typeface="Calibri"/>
              <a:cs typeface="Calibri"/>
            </a:endParaRPr>
          </a:p>
          <a:p>
            <a:pPr marL="1599565" lvl="1" indent="-685800">
              <a:buFont typeface="Wingdings" pitchFamily="2" charset="2"/>
              <a:buChar char="§"/>
            </a:pPr>
            <a:endParaRPr lang="cs-CZ" sz="6000">
              <a:solidFill>
                <a:srgbClr val="1F497D"/>
              </a:solidFill>
              <a:latin typeface="Calibri"/>
              <a:cs typeface="Calibri"/>
            </a:endParaRPr>
          </a:p>
          <a:p>
            <a:pPr marL="1599565" lvl="1" indent="-685800">
              <a:buFont typeface="Wingdings" pitchFamily="2" charset="2"/>
              <a:buChar char="§"/>
            </a:pPr>
            <a:endParaRPr lang="cs-CZ" sz="6000">
              <a:solidFill>
                <a:srgbClr val="1F497D"/>
              </a:solidFill>
              <a:latin typeface="Calibri"/>
              <a:cs typeface="Calibri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 sz="6000">
              <a:solidFill>
                <a:srgbClr val="1F497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4702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8000" b="1">
                <a:solidFill>
                  <a:srgbClr val="1F497D"/>
                </a:solidFill>
                <a:latin typeface="+mn-lt"/>
              </a:rPr>
              <a:t>Technická infrastruktura</a:t>
            </a:r>
            <a:endParaRPr lang="cs-CZ" sz="8000" b="1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174778"/>
            <a:ext cx="21595230" cy="993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5400">
                <a:solidFill>
                  <a:srgbClr val="1F497D"/>
                </a:solidFill>
                <a:latin typeface="+mn-lt"/>
              </a:rPr>
              <a:t>Kanalizace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5400">
                <a:solidFill>
                  <a:srgbClr val="1F497D"/>
                </a:solidFill>
                <a:latin typeface="+mn-lt"/>
              </a:rPr>
              <a:t>Vodovod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5400">
                <a:solidFill>
                  <a:srgbClr val="1F497D"/>
                </a:solidFill>
                <a:latin typeface="+mn-lt"/>
              </a:rPr>
              <a:t>Veřejné osvětlení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5400">
                <a:solidFill>
                  <a:srgbClr val="1F497D"/>
                </a:solidFill>
                <a:latin typeface="+mn-lt"/>
              </a:rPr>
              <a:t>Plynovody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5400">
                <a:solidFill>
                  <a:srgbClr val="1F497D"/>
                </a:solidFill>
                <a:latin typeface="+mn-lt"/>
              </a:rPr>
              <a:t>… další</a:t>
            </a:r>
          </a:p>
          <a:p>
            <a:pPr marL="685800" indent="-685800">
              <a:buFont typeface="Wingdings" pitchFamily="2" charset="2"/>
              <a:buChar char="§"/>
            </a:pPr>
            <a:endParaRPr lang="cs-CZ" sz="540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 sz="540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 sz="5400">
              <a:solidFill>
                <a:srgbClr val="1F497D"/>
              </a:solidFill>
              <a:latin typeface="+mn-lt"/>
            </a:endParaRPr>
          </a:p>
          <a:p>
            <a:r>
              <a:rPr lang="cs-CZ" sz="5398" b="1">
                <a:solidFill>
                  <a:srgbClr val="FF0000"/>
                </a:solidFill>
                <a:latin typeface="+mn-lt"/>
              </a:rPr>
              <a:t>Spravují a do DTM předávají VSP</a:t>
            </a:r>
          </a:p>
          <a:p>
            <a:r>
              <a:rPr lang="cs-CZ" sz="5398" b="1">
                <a:solidFill>
                  <a:srgbClr val="FF0000"/>
                </a:solidFill>
                <a:latin typeface="+mn-lt"/>
              </a:rPr>
              <a:t>„vlastník, správce nebo provozovatel“</a:t>
            </a:r>
          </a:p>
          <a:p>
            <a:pPr marL="685800" indent="-685800">
              <a:buFont typeface="Wingdings" pitchFamily="2" charset="2"/>
              <a:buChar char="§"/>
            </a:pPr>
            <a:endParaRPr lang="cs-CZ" sz="540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 sz="5400">
              <a:solidFill>
                <a:srgbClr val="1F497D"/>
              </a:solidFill>
              <a:latin typeface="+mn-lt"/>
            </a:endParaRPr>
          </a:p>
          <a:p>
            <a:endParaRPr lang="cs-CZ" sz="5400">
              <a:solidFill>
                <a:srgbClr val="1F497D"/>
              </a:solidFill>
              <a:latin typeface="+mn-lt"/>
            </a:endParaRPr>
          </a:p>
          <a:p>
            <a:endParaRPr lang="cs-CZ" sz="5400">
              <a:solidFill>
                <a:srgbClr val="1F497D"/>
              </a:solidFill>
              <a:latin typeface="+mn-lt"/>
            </a:endParaRPr>
          </a:p>
          <a:p>
            <a:endParaRPr lang="cs-CZ" sz="5400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A9205ED-5B77-4FE1-B389-BB90B6295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631" y="4410483"/>
            <a:ext cx="8354189" cy="489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18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8000" b="1">
                <a:solidFill>
                  <a:srgbClr val="1F497D"/>
                </a:solidFill>
                <a:latin typeface="+mn-lt"/>
              </a:rPr>
              <a:t>Dopravní infrastruktura</a:t>
            </a:r>
            <a:endParaRPr lang="cs-CZ" sz="8000" b="1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174778"/>
            <a:ext cx="21595230" cy="993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5400">
                <a:solidFill>
                  <a:srgbClr val="1F497D"/>
                </a:solidFill>
                <a:latin typeface="+mn-lt"/>
              </a:rPr>
              <a:t>Osa komunikace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5400">
                <a:solidFill>
                  <a:srgbClr val="1F497D"/>
                </a:solidFill>
                <a:latin typeface="+mn-lt"/>
              </a:rPr>
              <a:t>Obvod komunikace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5400">
                <a:solidFill>
                  <a:srgbClr val="1F497D"/>
                </a:solidFill>
                <a:latin typeface="+mn-lt"/>
              </a:rPr>
              <a:t>Obvod mostu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5400">
                <a:solidFill>
                  <a:srgbClr val="1F497D"/>
                </a:solidFill>
                <a:latin typeface="+mn-lt"/>
              </a:rPr>
              <a:t>Ochranné pásmo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5400">
                <a:solidFill>
                  <a:srgbClr val="1F497D"/>
                </a:solidFill>
                <a:latin typeface="+mn-lt"/>
              </a:rPr>
              <a:t>… další</a:t>
            </a:r>
          </a:p>
          <a:p>
            <a:pPr marL="685800" indent="-685800">
              <a:buFont typeface="Wingdings" pitchFamily="2" charset="2"/>
              <a:buChar char="§"/>
            </a:pPr>
            <a:endParaRPr lang="cs-CZ" sz="540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 sz="540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 sz="5400">
              <a:solidFill>
                <a:srgbClr val="1F497D"/>
              </a:solidFill>
              <a:latin typeface="+mn-lt"/>
            </a:endParaRPr>
          </a:p>
          <a:p>
            <a:r>
              <a:rPr lang="cs-CZ" sz="5398" b="1">
                <a:solidFill>
                  <a:srgbClr val="FF0000"/>
                </a:solidFill>
                <a:latin typeface="+mn-lt"/>
              </a:rPr>
              <a:t>Spravují a do DTM předávají VSP</a:t>
            </a:r>
          </a:p>
          <a:p>
            <a:r>
              <a:rPr lang="cs-CZ" sz="5398" b="1">
                <a:solidFill>
                  <a:srgbClr val="FF0000"/>
                </a:solidFill>
                <a:latin typeface="+mn-lt"/>
              </a:rPr>
              <a:t>„vlastník, správce nebo provozovatel“</a:t>
            </a:r>
          </a:p>
          <a:p>
            <a:pPr marL="685800" indent="-685800">
              <a:buFont typeface="Wingdings" pitchFamily="2" charset="2"/>
              <a:buChar char="§"/>
            </a:pPr>
            <a:endParaRPr lang="cs-CZ" sz="540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 sz="5400">
              <a:solidFill>
                <a:srgbClr val="1F497D"/>
              </a:solidFill>
              <a:latin typeface="+mn-lt"/>
            </a:endParaRPr>
          </a:p>
          <a:p>
            <a:endParaRPr lang="cs-CZ" sz="5400">
              <a:solidFill>
                <a:srgbClr val="1F497D"/>
              </a:solidFill>
              <a:latin typeface="+mn-lt"/>
            </a:endParaRPr>
          </a:p>
          <a:p>
            <a:endParaRPr lang="cs-CZ" sz="5400">
              <a:solidFill>
                <a:srgbClr val="1F497D"/>
              </a:solidFill>
              <a:latin typeface="+mn-lt"/>
            </a:endParaRPr>
          </a:p>
          <a:p>
            <a:endParaRPr lang="cs-CZ" sz="5400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0B7738B8-5E7E-BBA9-E71A-2957E7BC9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8199" y="2569681"/>
            <a:ext cx="7527551" cy="9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12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8000" b="1">
                <a:solidFill>
                  <a:srgbClr val="1F497D"/>
                </a:solidFill>
                <a:latin typeface="+mn-lt"/>
              </a:rPr>
              <a:t>Termíny realizace DTM</a:t>
            </a:r>
            <a:endParaRPr lang="cs-CZ" sz="8000" b="1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174778"/>
            <a:ext cx="22627394" cy="99316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5400" dirty="0">
                <a:solidFill>
                  <a:srgbClr val="1F497D"/>
                </a:solidFill>
                <a:latin typeface="+mn-lt"/>
              </a:rPr>
              <a:t>Zahájení IS DTM KK:                                       17.2.2022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5400" dirty="0">
                <a:solidFill>
                  <a:srgbClr val="1F497D"/>
                </a:solidFill>
                <a:latin typeface="+mn-lt"/>
              </a:rPr>
              <a:t>Pilotní provoz IS DMVS (ČÚZK):                    28.2.2023</a:t>
            </a:r>
            <a:endParaRPr lang="cs-CZ" sz="5400" dirty="0">
              <a:solidFill>
                <a:srgbClr val="1F497D"/>
              </a:solidFill>
              <a:latin typeface="+mn-lt"/>
              <a:cs typeface="Calibri"/>
            </a:endParaRPr>
          </a:p>
          <a:p>
            <a:pPr marL="685800" indent="-685800">
              <a:buFont typeface="Wingdings" pitchFamily="2" charset="2"/>
              <a:buChar char="§"/>
            </a:pPr>
            <a:r>
              <a:rPr lang="cs-CZ" sz="5400" dirty="0">
                <a:solidFill>
                  <a:srgbClr val="1F497D"/>
                </a:solidFill>
                <a:latin typeface="+mn-lt"/>
              </a:rPr>
              <a:t>Dokončení IS DTM KK:                                    29.3.2023</a:t>
            </a:r>
            <a:endParaRPr lang="cs-CZ" sz="5400" dirty="0">
              <a:solidFill>
                <a:srgbClr val="1F497D"/>
              </a:solidFill>
              <a:latin typeface="+mn-lt"/>
              <a:cs typeface="Calibri"/>
            </a:endParaRPr>
          </a:p>
          <a:p>
            <a:pPr marL="685800" indent="-685800">
              <a:buFont typeface="Wingdings" pitchFamily="2" charset="2"/>
              <a:buChar char="§"/>
            </a:pPr>
            <a:r>
              <a:rPr lang="cs-CZ" sz="5400" dirty="0">
                <a:solidFill>
                  <a:srgbClr val="1F497D"/>
                </a:solidFill>
                <a:latin typeface="+mn-lt"/>
              </a:rPr>
              <a:t>Ukončení poplatků obcí na provoz DTM:    30.6.2023</a:t>
            </a:r>
            <a:endParaRPr lang="cs-CZ" sz="5400" dirty="0">
              <a:solidFill>
                <a:srgbClr val="1F497D"/>
              </a:solidFill>
              <a:latin typeface="+mn-lt"/>
              <a:cs typeface="Calibri"/>
            </a:endParaRPr>
          </a:p>
          <a:p>
            <a:pPr marL="685800" indent="-685800">
              <a:buFont typeface="Wingdings" pitchFamily="2" charset="2"/>
              <a:buChar char="§"/>
            </a:pPr>
            <a:r>
              <a:rPr lang="cs-CZ" sz="5400" dirty="0">
                <a:solidFill>
                  <a:srgbClr val="1F497D"/>
                </a:solidFill>
                <a:latin typeface="+mn-lt"/>
              </a:rPr>
              <a:t>Zajištění financování provozu DTM kraje:   1.7.2023 (přenesená působnost)</a:t>
            </a:r>
            <a:endParaRPr lang="cs-CZ" sz="5400" dirty="0">
              <a:solidFill>
                <a:srgbClr val="1F497D"/>
              </a:solidFill>
              <a:latin typeface="+mn-lt"/>
              <a:cs typeface="Calibri"/>
            </a:endParaRPr>
          </a:p>
          <a:p>
            <a:pPr marL="685800" indent="-685800">
              <a:buFont typeface="Wingdings" pitchFamily="2" charset="2"/>
              <a:buChar char="§"/>
            </a:pPr>
            <a:r>
              <a:rPr lang="cs-CZ" sz="5400" dirty="0">
                <a:solidFill>
                  <a:srgbClr val="1F497D"/>
                </a:solidFill>
                <a:latin typeface="+mn-lt"/>
              </a:rPr>
              <a:t>Ukončení platnosti vyhlášek DTM obcí:      1.7.2023 nebo 1.7.2024</a:t>
            </a:r>
            <a:endParaRPr lang="cs-CZ" sz="5400" dirty="0">
              <a:solidFill>
                <a:srgbClr val="1F497D"/>
              </a:solidFill>
              <a:latin typeface="+mn-lt"/>
              <a:cs typeface="Calibri"/>
            </a:endParaRPr>
          </a:p>
          <a:p>
            <a:pPr marL="685800" indent="-685800">
              <a:buFont typeface="Wingdings" pitchFamily="2" charset="2"/>
              <a:buChar char="§"/>
            </a:pPr>
            <a:r>
              <a:rPr lang="cs-CZ" sz="5400" dirty="0">
                <a:solidFill>
                  <a:srgbClr val="1F497D"/>
                </a:solidFill>
                <a:latin typeface="+mn-lt"/>
              </a:rPr>
              <a:t>Zahájení ostrého provozu IS DMVS (ČÚZK):	1.7.2023</a:t>
            </a:r>
            <a:endParaRPr lang="cs-CZ" sz="5400" dirty="0">
              <a:solidFill>
                <a:srgbClr val="1F497D"/>
              </a:solidFill>
              <a:latin typeface="+mn-lt"/>
              <a:cs typeface="Calibri"/>
            </a:endParaRPr>
          </a:p>
          <a:p>
            <a:pPr marL="685800" indent="-685800">
              <a:buFont typeface="Wingdings" pitchFamily="2" charset="2"/>
              <a:buChar char="§"/>
            </a:pPr>
            <a:r>
              <a:rPr lang="cs-CZ" sz="5400" dirty="0">
                <a:solidFill>
                  <a:srgbClr val="1F497D"/>
                </a:solidFill>
                <a:latin typeface="+mn-lt"/>
              </a:rPr>
              <a:t>Zahájení předávání dat DI/TI do DTM:        1.7.2023 nebo 1.7.2024 ???</a:t>
            </a:r>
            <a:br>
              <a:rPr lang="cs-CZ" sz="5400" dirty="0">
                <a:latin typeface="+mn-lt"/>
              </a:rPr>
            </a:br>
            <a:r>
              <a:rPr lang="cs-CZ" sz="5400" dirty="0">
                <a:solidFill>
                  <a:srgbClr val="1F497D"/>
                </a:solidFill>
                <a:latin typeface="+mn-lt"/>
              </a:rPr>
              <a:t>(obce, správci sítí)</a:t>
            </a:r>
            <a:endParaRPr lang="cs-CZ" sz="5400" dirty="0">
              <a:solidFill>
                <a:srgbClr val="1F497D"/>
              </a:solidFill>
              <a:latin typeface="+mn-lt"/>
              <a:cs typeface="Calibri"/>
            </a:endParaRPr>
          </a:p>
          <a:p>
            <a:r>
              <a:rPr lang="cs-CZ" sz="5400" dirty="0">
                <a:solidFill>
                  <a:srgbClr val="1F497D"/>
                </a:solidFill>
                <a:latin typeface="+mn-lt"/>
              </a:rPr>
              <a:t>	</a:t>
            </a:r>
            <a:endParaRPr lang="cs-CZ" sz="5400" dirty="0">
              <a:solidFill>
                <a:srgbClr val="1F497D"/>
              </a:solidFill>
              <a:latin typeface="+mn-lt"/>
              <a:cs typeface="Calibri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 sz="540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 sz="5400">
              <a:solidFill>
                <a:srgbClr val="1F497D"/>
              </a:solidFill>
              <a:latin typeface="+mn-lt"/>
            </a:endParaRPr>
          </a:p>
          <a:p>
            <a:endParaRPr lang="cs-CZ" sz="5400">
              <a:solidFill>
                <a:srgbClr val="1F497D"/>
              </a:solidFill>
              <a:latin typeface="+mn-lt"/>
            </a:endParaRPr>
          </a:p>
          <a:p>
            <a:endParaRPr lang="cs-CZ" sz="5400">
              <a:solidFill>
                <a:srgbClr val="1F497D"/>
              </a:solidFill>
              <a:latin typeface="+mn-lt"/>
            </a:endParaRPr>
          </a:p>
          <a:p>
            <a:endParaRPr lang="cs-CZ" sz="540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7715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8000" b="1">
                <a:solidFill>
                  <a:srgbClr val="1F497D"/>
                </a:solidFill>
                <a:latin typeface="+mn-lt"/>
              </a:rPr>
              <a:t>Využití DTM</a:t>
            </a:r>
            <a:endParaRPr lang="cs-CZ" sz="8000" b="1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174778"/>
            <a:ext cx="21595230" cy="993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pl-PL" sz="5400" b="1">
                <a:solidFill>
                  <a:srgbClr val="1F497D"/>
                </a:solidFill>
                <a:latin typeface="+mn-lt"/>
              </a:rPr>
              <a:t>Pro potřeby Digitalizace stavebního řízení - DSŘ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pl-PL" sz="5400">
                <a:solidFill>
                  <a:srgbClr val="1F497D"/>
                </a:solidFill>
                <a:latin typeface="+mn-lt"/>
              </a:rPr>
              <a:t>Plnění povinností předávání dat TI/DI do ÚAP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pl-PL" sz="5400">
                <a:solidFill>
                  <a:srgbClr val="1F497D"/>
                </a:solidFill>
                <a:latin typeface="+mn-lt"/>
              </a:rPr>
              <a:t>Správu a vedení pasportů (voda, kanalizace, VO ...)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pl-PL" sz="5400">
                <a:solidFill>
                  <a:srgbClr val="1F497D"/>
                </a:solidFill>
                <a:latin typeface="+mn-lt"/>
              </a:rPr>
              <a:t>Podklady pro koncepční činnosti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pl-PL" sz="5400">
                <a:solidFill>
                  <a:srgbClr val="1F497D"/>
                </a:solidFill>
                <a:latin typeface="+mn-lt"/>
              </a:rPr>
              <a:t>Podklady pro projekční a investiční přípravu staveb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pl-PL" sz="5400">
                <a:solidFill>
                  <a:srgbClr val="1F497D"/>
                </a:solidFill>
                <a:latin typeface="+mn-lt"/>
              </a:rPr>
              <a:t>Správa majetku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pl-PL" sz="5400">
                <a:solidFill>
                  <a:srgbClr val="1F497D"/>
                </a:solidFill>
                <a:latin typeface="+mn-lt"/>
              </a:rPr>
              <a:t>Řešení majetkoprávních záležitostí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pl-PL" sz="5400">
                <a:solidFill>
                  <a:srgbClr val="1F497D"/>
                </a:solidFill>
                <a:latin typeface="+mn-lt"/>
              </a:rPr>
              <a:t>Koordinace stavebních prací (spojování invest. staveb TI)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pl-PL" sz="5400">
                <a:solidFill>
                  <a:srgbClr val="1F497D"/>
                </a:solidFill>
                <a:latin typeface="+mn-lt"/>
              </a:rPr>
              <a:t>Krizové řízení a podpora složek IZS</a:t>
            </a:r>
          </a:p>
          <a:p>
            <a:pPr marL="685800" indent="-685800">
              <a:buFont typeface="Wingdings" pitchFamily="2" charset="2"/>
              <a:buChar char="§"/>
            </a:pPr>
            <a:endParaRPr lang="cs-CZ" sz="5400">
              <a:solidFill>
                <a:srgbClr val="1F497D"/>
              </a:solidFill>
              <a:latin typeface="+mn-lt"/>
            </a:endParaRPr>
          </a:p>
          <a:p>
            <a:endParaRPr lang="cs-CZ" sz="5400">
              <a:solidFill>
                <a:srgbClr val="1F497D"/>
              </a:solidFill>
              <a:latin typeface="+mn-lt"/>
            </a:endParaRPr>
          </a:p>
          <a:p>
            <a:endParaRPr lang="cs-CZ" sz="5400">
              <a:solidFill>
                <a:srgbClr val="1F497D"/>
              </a:solidFill>
              <a:latin typeface="+mn-lt"/>
            </a:endParaRPr>
          </a:p>
          <a:p>
            <a:endParaRPr lang="cs-CZ" sz="540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478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6">
            <a:extLst>
              <a:ext uri="{FF2B5EF4-FFF2-40B4-BE49-F238E27FC236}">
                <a16:creationId xmlns:a16="http://schemas.microsoft.com/office/drawing/2014/main" id="{BC4E998C-5193-3DB3-B00B-2ED70E40B305}"/>
              </a:ext>
            </a:extLst>
          </p:cNvPr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cs-CZ" sz="8000" b="1">
                <a:solidFill>
                  <a:srgbClr val="1F497D"/>
                </a:solidFill>
                <a:latin typeface="+mn-lt"/>
                <a:ea typeface="Tahoma"/>
                <a:cs typeface="Arial"/>
              </a:rPr>
              <a:t>Digitalizace z pohledu Karlovarského kraje</a:t>
            </a:r>
            <a:endParaRPr lang="cs-CZ" sz="8000" b="1">
              <a:solidFill>
                <a:srgbClr val="1F497D"/>
              </a:solidFill>
              <a:latin typeface="+mn-lt"/>
            </a:endParaRPr>
          </a:p>
        </p:txBody>
      </p:sp>
      <p:sp>
        <p:nvSpPr>
          <p:cNvPr id="7" name="Zástupný symbol pro obsah 7">
            <a:extLst>
              <a:ext uri="{FF2B5EF4-FFF2-40B4-BE49-F238E27FC236}">
                <a16:creationId xmlns:a16="http://schemas.microsoft.com/office/drawing/2014/main" id="{CD3D79B8-281B-FC5C-EB7B-C479EED9A8A3}"/>
              </a:ext>
            </a:extLst>
          </p:cNvPr>
          <p:cNvSpPr txBox="1">
            <a:spLocks/>
          </p:cNvSpPr>
          <p:nvPr/>
        </p:nvSpPr>
        <p:spPr>
          <a:xfrm>
            <a:off x="731370" y="3255818"/>
            <a:ext cx="21595230" cy="98505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endParaRPr lang="cs-CZ" sz="6000">
              <a:solidFill>
                <a:srgbClr val="1F497D"/>
              </a:solidFill>
              <a:latin typeface="Calibri"/>
              <a:ea typeface="Calibri"/>
              <a:cs typeface="Calibri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 sz="6000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2" name="Zástupný symbol pro obsah 7">
            <a:extLst>
              <a:ext uri="{FF2B5EF4-FFF2-40B4-BE49-F238E27FC236}">
                <a16:creationId xmlns:a16="http://schemas.microsoft.com/office/drawing/2014/main" id="{5DA2A001-6AEE-A081-BFBF-C211CC1B7F73}"/>
              </a:ext>
            </a:extLst>
          </p:cNvPr>
          <p:cNvSpPr txBox="1">
            <a:spLocks/>
          </p:cNvSpPr>
          <p:nvPr/>
        </p:nvSpPr>
        <p:spPr>
          <a:xfrm>
            <a:off x="731370" y="3255818"/>
            <a:ext cx="21595230" cy="98505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cs-CZ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Calibri"/>
                <a:cs typeface="Calibri"/>
              </a:rPr>
              <a:t>Digitální technické mapě věnujeme téměř už deset let. </a:t>
            </a:r>
            <a:endParaRPr lang="cs-CZ" sz="6000">
              <a:cs typeface="Calibri"/>
            </a:endParaRPr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Calibri"/>
                <a:cs typeface="Calibri"/>
              </a:rPr>
              <a:t>Máme specializované oddělení a DTM je řešena vlastními silami v rámci IROP 08 (2013)</a:t>
            </a:r>
            <a:endParaRPr lang="cs-CZ" sz="6000">
              <a:solidFill>
                <a:srgbClr val="000000"/>
              </a:solidFill>
              <a:latin typeface="Calibri"/>
              <a:cs typeface="Calibri"/>
            </a:endParaRPr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Calibri"/>
                <a:cs typeface="Calibri"/>
              </a:rPr>
              <a:t>Povinnost ze zákona od června 2023</a:t>
            </a:r>
            <a:endParaRPr lang="cs-CZ" sz="6000">
              <a:solidFill>
                <a:srgbClr val="000000"/>
              </a:solidFill>
              <a:latin typeface="Calibri"/>
              <a:cs typeface="Calibri"/>
            </a:endParaRPr>
          </a:p>
          <a:p>
            <a:pPr marL="1599565" lvl="1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Calibri"/>
                <a:cs typeface="Calibri"/>
              </a:rPr>
              <a:t>digitalizovat všechny tyto mapové podklady -&gt; dotace</a:t>
            </a:r>
            <a:endParaRPr lang="cs-CZ" sz="6000">
              <a:solidFill>
                <a:srgbClr val="000000"/>
              </a:solidFill>
              <a:latin typeface="Calibri"/>
              <a:cs typeface="Calibri"/>
            </a:endParaRPr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Calibri"/>
                <a:cs typeface="Calibri"/>
              </a:rPr>
              <a:t>Využití výstupů a dat DTM </a:t>
            </a:r>
          </a:p>
          <a:p>
            <a:pPr marL="1599565" lvl="1" indent="-685800">
              <a:buFont typeface="Wingdings,Sans-Serif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Calibri"/>
                <a:cs typeface="Calibri"/>
              </a:rPr>
              <a:t>Stavební řízení, katastr nemovitostí</a:t>
            </a:r>
            <a:endParaRPr lang="cs-CZ" sz="6000">
              <a:ea typeface="+mn-lt"/>
              <a:cs typeface="+mn-lt"/>
            </a:endParaRPr>
          </a:p>
          <a:p>
            <a:pPr marL="1599565" lvl="1" indent="-685800">
              <a:buFont typeface="Wingdings,Sans-Serif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Calibri"/>
                <a:cs typeface="Calibri"/>
              </a:rPr>
              <a:t>Majetková řízení</a:t>
            </a:r>
          </a:p>
          <a:p>
            <a:pPr marL="1599565" lvl="1" indent="-685800">
              <a:buFont typeface="Wingdings,Sans-Serif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Calibri"/>
                <a:cs typeface="Calibri"/>
              </a:rPr>
              <a:t>Územní plánování a územně analytické nástroje</a:t>
            </a:r>
          </a:p>
          <a:p>
            <a:pPr marL="1599565" lvl="1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Calibri"/>
                <a:cs typeface="Calibri"/>
              </a:rPr>
              <a:t>Pro odbornou i širokou veřejnost </a:t>
            </a:r>
            <a:endParaRPr lang="cs-CZ">
              <a:cs typeface="Calibri"/>
            </a:endParaRPr>
          </a:p>
          <a:p>
            <a:pPr marL="1599565" lvl="1" indent="-685800">
              <a:buFont typeface="Wingdings" pitchFamily="2" charset="2"/>
              <a:buChar char="§"/>
            </a:pPr>
            <a:endParaRPr lang="cs-CZ" sz="6000">
              <a:solidFill>
                <a:srgbClr val="1F497D"/>
              </a:solidFill>
              <a:latin typeface="Calibri"/>
              <a:cs typeface="Calibri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 sz="6000">
              <a:solidFill>
                <a:srgbClr val="1F497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376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8000" b="1">
                <a:solidFill>
                  <a:srgbClr val="1F497D"/>
                </a:solidFill>
                <a:latin typeface="+mn-lt"/>
              </a:rPr>
              <a:t>Stavební řízení … jak zrychlit?</a:t>
            </a: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174778"/>
            <a:ext cx="21595230" cy="993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5400">
                <a:solidFill>
                  <a:srgbClr val="1F497D"/>
                </a:solidFill>
                <a:latin typeface="+mn-lt"/>
              </a:rPr>
              <a:t>Zefektivnit procesy přípravy, umisťování a povolování staveb</a:t>
            </a:r>
          </a:p>
          <a:p>
            <a:pPr marL="685800" indent="-685800">
              <a:buFont typeface="Wingdings" pitchFamily="2" charset="2"/>
              <a:buChar char="§"/>
            </a:pPr>
            <a:endParaRPr lang="cs-CZ" sz="540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 sz="540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Arial" pitchFamily="34" charset="0"/>
              <a:buChar char="•"/>
            </a:pPr>
            <a:endParaRPr lang="cs-CZ" sz="5400">
              <a:solidFill>
                <a:srgbClr val="1F497D"/>
              </a:solidFill>
              <a:latin typeface="+mn-lt"/>
            </a:endParaRPr>
          </a:p>
          <a:p>
            <a:pPr marL="685800" indent="-685800">
              <a:buFont typeface="Arial" pitchFamily="34" charset="0"/>
              <a:buChar char="•"/>
            </a:pPr>
            <a:endParaRPr lang="cs-CZ" sz="5400">
              <a:solidFill>
                <a:srgbClr val="1F497D"/>
              </a:solidFill>
              <a:latin typeface="+mn-lt"/>
            </a:endParaRP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FA1DF592-1F35-44DF-A098-6A1C8EBCC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864516"/>
              </p:ext>
            </p:extLst>
          </p:nvPr>
        </p:nvGraphicFramePr>
        <p:xfrm>
          <a:off x="3013167" y="4710596"/>
          <a:ext cx="14082135" cy="5560737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694045">
                  <a:extLst>
                    <a:ext uri="{9D8B030D-6E8A-4147-A177-3AD203B41FA5}">
                      <a16:colId xmlns:a16="http://schemas.microsoft.com/office/drawing/2014/main" val="288215187"/>
                    </a:ext>
                  </a:extLst>
                </a:gridCol>
                <a:gridCol w="4694045">
                  <a:extLst>
                    <a:ext uri="{9D8B030D-6E8A-4147-A177-3AD203B41FA5}">
                      <a16:colId xmlns:a16="http://schemas.microsoft.com/office/drawing/2014/main" val="2558033490"/>
                    </a:ext>
                  </a:extLst>
                </a:gridCol>
                <a:gridCol w="4694045">
                  <a:extLst>
                    <a:ext uri="{9D8B030D-6E8A-4147-A177-3AD203B41FA5}">
                      <a16:colId xmlns:a16="http://schemas.microsoft.com/office/drawing/2014/main" val="1448313349"/>
                    </a:ext>
                  </a:extLst>
                </a:gridCol>
              </a:tblGrid>
              <a:tr h="702951">
                <a:tc gridSpan="3">
                  <a:txBody>
                    <a:bodyPr/>
                    <a:lstStyle/>
                    <a:p>
                      <a:r>
                        <a:rPr lang="cs-CZ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Průměrná délka stavebního řízení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314569"/>
                  </a:ext>
                </a:extLst>
              </a:tr>
              <a:tr h="407266">
                <a:tc>
                  <a:txBody>
                    <a:bodyPr/>
                    <a:lstStyle/>
                    <a:p>
                      <a:r>
                        <a:rPr lang="cs-CZ" sz="3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Země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dnů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Pořadí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372319"/>
                  </a:ext>
                </a:extLst>
              </a:tr>
              <a:tr h="702951">
                <a:tc>
                  <a:txBody>
                    <a:bodyPr/>
                    <a:lstStyle/>
                    <a:p>
                      <a:r>
                        <a:rPr lang="cs-CZ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Hong Kong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71322"/>
                  </a:ext>
                </a:extLst>
              </a:tr>
              <a:tr h="702951">
                <a:tc>
                  <a:txBody>
                    <a:bodyPr/>
                    <a:lstStyle/>
                    <a:p>
                      <a:r>
                        <a:rPr lang="cs-CZ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Dánsko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27330"/>
                  </a:ext>
                </a:extLst>
              </a:tr>
              <a:tr h="702951">
                <a:tc>
                  <a:txBody>
                    <a:bodyPr/>
                    <a:lstStyle/>
                    <a:p>
                      <a:r>
                        <a:rPr lang="cs-CZ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Německo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498490"/>
                  </a:ext>
                </a:extLst>
              </a:tr>
              <a:tr h="702951">
                <a:tc>
                  <a:txBody>
                    <a:bodyPr/>
                    <a:lstStyle/>
                    <a:p>
                      <a:r>
                        <a:rPr lang="cs-CZ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243892"/>
                  </a:ext>
                </a:extLst>
              </a:tr>
              <a:tr h="702951">
                <a:tc>
                  <a:txBody>
                    <a:bodyPr/>
                    <a:lstStyle/>
                    <a:p>
                      <a:r>
                        <a:rPr lang="cs-CZ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Rakousko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131338"/>
                  </a:ext>
                </a:extLst>
              </a:tr>
              <a:tr h="702951">
                <a:tc>
                  <a:txBody>
                    <a:bodyPr/>
                    <a:lstStyle/>
                    <a:p>
                      <a:r>
                        <a:rPr lang="cs-CZ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Maďarsko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453179"/>
                  </a:ext>
                </a:extLst>
              </a:tr>
            </a:tbl>
          </a:graphicData>
        </a:graphic>
      </p:graphicFrame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9818FEDE-BE66-4F17-B595-67B80714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408747"/>
              </p:ext>
            </p:extLst>
          </p:nvPr>
        </p:nvGraphicFramePr>
        <p:xfrm>
          <a:off x="3013166" y="11255804"/>
          <a:ext cx="14082135" cy="6400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694045">
                  <a:extLst>
                    <a:ext uri="{9D8B030D-6E8A-4147-A177-3AD203B41FA5}">
                      <a16:colId xmlns:a16="http://schemas.microsoft.com/office/drawing/2014/main" val="2180964718"/>
                    </a:ext>
                  </a:extLst>
                </a:gridCol>
                <a:gridCol w="4694045">
                  <a:extLst>
                    <a:ext uri="{9D8B030D-6E8A-4147-A177-3AD203B41FA5}">
                      <a16:colId xmlns:a16="http://schemas.microsoft.com/office/drawing/2014/main" val="612346791"/>
                    </a:ext>
                  </a:extLst>
                </a:gridCol>
                <a:gridCol w="4694045">
                  <a:extLst>
                    <a:ext uri="{9D8B030D-6E8A-4147-A177-3AD203B41FA5}">
                      <a16:colId xmlns:a16="http://schemas.microsoft.com/office/drawing/2014/main" val="2184111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Česká republika</a:t>
                      </a:r>
                    </a:p>
                  </a:txBody>
                  <a:tcPr>
                    <a:lnL w="28575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</a:t>
                      </a:r>
                    </a:p>
                  </a:txBody>
                  <a:tcPr>
                    <a:lnT w="28575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157.</a:t>
                      </a:r>
                    </a:p>
                  </a:txBody>
                  <a:tcPr>
                    <a:lnR w="28575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519040"/>
                  </a:ext>
                </a:extLst>
              </a:tr>
            </a:tbl>
          </a:graphicData>
        </a:graphic>
      </p:graphicFrame>
      <p:sp>
        <p:nvSpPr>
          <p:cNvPr id="16" name="TextovéPole 15">
            <a:extLst>
              <a:ext uri="{FF2B5EF4-FFF2-40B4-BE49-F238E27FC236}">
                <a16:creationId xmlns:a16="http://schemas.microsoft.com/office/drawing/2014/main" id="{6CBF20EE-A6F7-4768-8107-801B7F4D1289}"/>
              </a:ext>
            </a:extLst>
          </p:cNvPr>
          <p:cNvSpPr txBox="1"/>
          <p:nvPr/>
        </p:nvSpPr>
        <p:spPr>
          <a:xfrm>
            <a:off x="2794505" y="12613957"/>
            <a:ext cx="14300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/>
              <a:t>Zdroj: </a:t>
            </a:r>
            <a:r>
              <a:rPr lang="cs-CZ" sz="2000"/>
              <a:t>žebříček Světové banky „</a:t>
            </a:r>
            <a:r>
              <a:rPr lang="cs-CZ" sz="2000" err="1"/>
              <a:t>Doing</a:t>
            </a:r>
            <a:r>
              <a:rPr lang="cs-CZ" sz="2000"/>
              <a:t> Business 2019“ </a:t>
            </a:r>
          </a:p>
          <a:p>
            <a:r>
              <a:rPr lang="cs-CZ" sz="2000"/>
              <a:t>https://www.worldbank.org/content/dam/doingBusiness/media/Annual-Reports/English/DB2019-report_web-version.pdf</a:t>
            </a:r>
          </a:p>
        </p:txBody>
      </p:sp>
    </p:spTree>
    <p:extLst>
      <p:ext uri="{BB962C8B-B14F-4D97-AF65-F5344CB8AC3E}">
        <p14:creationId xmlns:p14="http://schemas.microsoft.com/office/powerpoint/2010/main" val="2473192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57830F5-9638-44A0-899A-1022F4DAC380}"/>
              </a:ext>
            </a:extLst>
          </p:cNvPr>
          <p:cNvSpPr/>
          <p:nvPr/>
        </p:nvSpPr>
        <p:spPr>
          <a:xfrm>
            <a:off x="3470266" y="0"/>
            <a:ext cx="18266715" cy="1371555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182868" tIns="91434" rIns="182868" bIns="9143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sz="7200"/>
          </a:p>
        </p:txBody>
      </p: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5419FB22-6BC9-49F0-97C0-B1546BE09DAC}"/>
              </a:ext>
            </a:extLst>
          </p:cNvPr>
          <p:cNvGrpSpPr/>
          <p:nvPr/>
        </p:nvGrpSpPr>
        <p:grpSpPr>
          <a:xfrm>
            <a:off x="4063730" y="3510562"/>
            <a:ext cx="17163708" cy="3546161"/>
            <a:chOff x="2031997" y="1755172"/>
            <a:chExt cx="8582413" cy="1773196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94099081-203B-480E-9F2D-A07B6EED0957}"/>
                </a:ext>
              </a:extLst>
            </p:cNvPr>
            <p:cNvSpPr/>
            <p:nvPr/>
          </p:nvSpPr>
          <p:spPr>
            <a:xfrm>
              <a:off x="2031999" y="1755172"/>
              <a:ext cx="8582411" cy="177131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68" tIns="91434" rIns="182868" bIns="9143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endParaRPr lang="cs-CZ" sz="22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A61B2357-8EA2-4147-A500-F4CA0EA22AC1}"/>
                </a:ext>
              </a:extLst>
            </p:cNvPr>
            <p:cNvSpPr/>
            <p:nvPr/>
          </p:nvSpPr>
          <p:spPr>
            <a:xfrm>
              <a:off x="2031997" y="3170921"/>
              <a:ext cx="8578421" cy="357447"/>
            </a:xfrm>
            <a:prstGeom prst="rect">
              <a:avLst/>
            </a:prstGeom>
            <a:solidFill>
              <a:srgbClr val="F19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7200"/>
            </a:p>
          </p:txBody>
        </p:sp>
      </p:grpSp>
      <p:sp>
        <p:nvSpPr>
          <p:cNvPr id="9" name="Obdélník 8">
            <a:extLst>
              <a:ext uri="{FF2B5EF4-FFF2-40B4-BE49-F238E27FC236}">
                <a16:creationId xmlns:a16="http://schemas.microsoft.com/office/drawing/2014/main" id="{258566FA-F29D-4A50-A091-AAC100335324}"/>
              </a:ext>
            </a:extLst>
          </p:cNvPr>
          <p:cNvSpPr/>
          <p:nvPr/>
        </p:nvSpPr>
        <p:spPr>
          <a:xfrm>
            <a:off x="7663869" y="7329954"/>
            <a:ext cx="4527337" cy="286681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182868" tIns="91434" rIns="182868" bIns="9143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cs-CZ" sz="400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SW STAVEBNÍCH</a:t>
            </a:r>
            <a:br>
              <a:rPr lang="cs-CZ" sz="400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00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ÚŘADŮ</a:t>
            </a:r>
          </a:p>
          <a:p>
            <a:pPr algn="ctr">
              <a:lnSpc>
                <a:spcPct val="107000"/>
              </a:lnSpc>
            </a:pPr>
            <a:r>
              <a:rPr lang="cs-CZ" sz="400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stávající</a:t>
            </a:r>
            <a:endParaRPr lang="cs-CZ" sz="210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42C96335-2012-4703-9CE9-6E9F3D16B852}"/>
              </a:ext>
            </a:extLst>
          </p:cNvPr>
          <p:cNvSpPr txBox="1"/>
          <p:nvPr/>
        </p:nvSpPr>
        <p:spPr>
          <a:xfrm>
            <a:off x="3470266" y="44362"/>
            <a:ext cx="18266715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cs-CZ" sz="4800">
                <a:solidFill>
                  <a:schemeClr val="bg2">
                    <a:lumMod val="25000"/>
                  </a:schemeClr>
                </a:solidFill>
              </a:rPr>
              <a:t>DIGITALIZACE STAVEBNÍHO ŘÍZENÍ</a:t>
            </a: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28C9FD2E-C0AF-2943-A87C-0B808C223D47}"/>
              </a:ext>
            </a:extLst>
          </p:cNvPr>
          <p:cNvSpPr/>
          <p:nvPr/>
        </p:nvSpPr>
        <p:spPr>
          <a:xfrm>
            <a:off x="19530451" y="391899"/>
            <a:ext cx="1696984" cy="5388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="horz" wrap="square" lIns="182868" tIns="91434" rIns="182868" bIns="9143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1600"/>
              </a:spcAft>
            </a:pPr>
            <a:r>
              <a:rPr lang="cs-CZ" sz="180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KONCEPT</a:t>
            </a:r>
            <a:endParaRPr lang="cs-CZ" sz="2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80C70712-5064-4754-A971-0770A08EE300}"/>
              </a:ext>
            </a:extLst>
          </p:cNvPr>
          <p:cNvSpPr/>
          <p:nvPr/>
        </p:nvSpPr>
        <p:spPr>
          <a:xfrm>
            <a:off x="9949686" y="6399086"/>
            <a:ext cx="5530376" cy="597561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182868" tIns="91434" rIns="182868" bIns="9143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1600"/>
              </a:spcAft>
            </a:pPr>
            <a:r>
              <a:rPr lang="cs-CZ" sz="220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Napojení na další systémy</a:t>
            </a:r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19D3733A-08E8-4086-8E9E-CFAC545C7E28}"/>
              </a:ext>
            </a:extLst>
          </p:cNvPr>
          <p:cNvSpPr/>
          <p:nvPr/>
        </p:nvSpPr>
        <p:spPr>
          <a:xfrm>
            <a:off x="9717113" y="4384485"/>
            <a:ext cx="5530376" cy="905997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182868" tIns="91434" rIns="182868" bIns="9143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cs-CZ" sz="480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PORTÁL STAVEBNÍKA</a:t>
            </a:r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777425EA-F7A4-4455-B947-92EE12904851}"/>
              </a:ext>
            </a:extLst>
          </p:cNvPr>
          <p:cNvSpPr/>
          <p:nvPr/>
        </p:nvSpPr>
        <p:spPr>
          <a:xfrm>
            <a:off x="4063730" y="3537396"/>
            <a:ext cx="17155725" cy="599121"/>
          </a:xfrm>
          <a:prstGeom prst="rect">
            <a:avLst/>
          </a:prstGeom>
          <a:solidFill>
            <a:srgbClr val="EC7728"/>
          </a:solidFill>
          <a:ln/>
          <a:effectLst>
            <a:outerShdw blurRad="381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182868" tIns="91434" rIns="182868" bIns="9143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cs-CZ" sz="2800" cap="all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Integrační platforma digitalizace stav. řízení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FFA933DA-EA7D-4CD7-93BB-1548B3D2D951}"/>
              </a:ext>
            </a:extLst>
          </p:cNvPr>
          <p:cNvGrpSpPr/>
          <p:nvPr/>
        </p:nvGrpSpPr>
        <p:grpSpPr>
          <a:xfrm>
            <a:off x="5049526" y="7352897"/>
            <a:ext cx="2213302" cy="3435630"/>
            <a:chOff x="2524927" y="3676464"/>
            <a:chExt cx="1106723" cy="1717927"/>
          </a:xfrm>
        </p:grpSpPr>
        <p:sp>
          <p:nvSpPr>
            <p:cNvPr id="38" name="Šipka: doleva a nahoru 37">
              <a:extLst>
                <a:ext uri="{FF2B5EF4-FFF2-40B4-BE49-F238E27FC236}">
                  <a16:creationId xmlns:a16="http://schemas.microsoft.com/office/drawing/2014/main" id="{17878924-D1F6-472C-93C4-9A6AD3359FD9}"/>
                </a:ext>
              </a:extLst>
            </p:cNvPr>
            <p:cNvSpPr/>
            <p:nvPr/>
          </p:nvSpPr>
          <p:spPr>
            <a:xfrm rot="10800000">
              <a:off x="2529027" y="4273471"/>
              <a:ext cx="1102623" cy="1120920"/>
            </a:xfrm>
            <a:prstGeom prst="leftUpArrow">
              <a:avLst/>
            </a:prstGeom>
            <a:solidFill>
              <a:srgbClr val="97B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7200"/>
            </a:p>
          </p:txBody>
        </p:sp>
        <p:sp>
          <p:nvSpPr>
            <p:cNvPr id="39" name="Šipka: doleva a nahoru 38">
              <a:extLst>
                <a:ext uri="{FF2B5EF4-FFF2-40B4-BE49-F238E27FC236}">
                  <a16:creationId xmlns:a16="http://schemas.microsoft.com/office/drawing/2014/main" id="{624D4321-FD54-4E90-80E1-92ACA989F49B}"/>
                </a:ext>
              </a:extLst>
            </p:cNvPr>
            <p:cNvSpPr/>
            <p:nvPr/>
          </p:nvSpPr>
          <p:spPr>
            <a:xfrm flipH="1">
              <a:off x="2524927" y="3676464"/>
              <a:ext cx="1102623" cy="1142838"/>
            </a:xfrm>
            <a:prstGeom prst="leftUpArrow">
              <a:avLst>
                <a:gd name="adj1" fmla="val 25000"/>
                <a:gd name="adj2" fmla="val 25280"/>
                <a:gd name="adj3" fmla="val 25000"/>
              </a:avLst>
            </a:prstGeom>
            <a:solidFill>
              <a:srgbClr val="97B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7200"/>
            </a:p>
          </p:txBody>
        </p:sp>
      </p:grpSp>
      <p:pic>
        <p:nvPicPr>
          <p:cNvPr id="43" name="Obrázek 42">
            <a:extLst>
              <a:ext uri="{FF2B5EF4-FFF2-40B4-BE49-F238E27FC236}">
                <a16:creationId xmlns:a16="http://schemas.microsoft.com/office/drawing/2014/main" id="{86DA4C16-BFFD-014C-BD7D-0645B38EE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3385" y="5479601"/>
            <a:ext cx="2037833" cy="599123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grpSp>
        <p:nvGrpSpPr>
          <p:cNvPr id="47" name="Skupina 46">
            <a:extLst>
              <a:ext uri="{FF2B5EF4-FFF2-40B4-BE49-F238E27FC236}">
                <a16:creationId xmlns:a16="http://schemas.microsoft.com/office/drawing/2014/main" id="{04542326-061C-4EB7-B800-B4814F2B9F54}"/>
              </a:ext>
            </a:extLst>
          </p:cNvPr>
          <p:cNvGrpSpPr/>
          <p:nvPr/>
        </p:nvGrpSpPr>
        <p:grpSpPr>
          <a:xfrm rot="10800000">
            <a:off x="17701776" y="7352897"/>
            <a:ext cx="2213302" cy="3435630"/>
            <a:chOff x="2524927" y="3676464"/>
            <a:chExt cx="1106723" cy="1717927"/>
          </a:xfrm>
        </p:grpSpPr>
        <p:sp>
          <p:nvSpPr>
            <p:cNvPr id="50" name="Šipka: doleva a nahoru 49">
              <a:extLst>
                <a:ext uri="{FF2B5EF4-FFF2-40B4-BE49-F238E27FC236}">
                  <a16:creationId xmlns:a16="http://schemas.microsoft.com/office/drawing/2014/main" id="{B395026B-9264-41A2-ACD2-1775F5CB7F7E}"/>
                </a:ext>
              </a:extLst>
            </p:cNvPr>
            <p:cNvSpPr/>
            <p:nvPr/>
          </p:nvSpPr>
          <p:spPr>
            <a:xfrm rot="10800000">
              <a:off x="2529027" y="4273471"/>
              <a:ext cx="1102623" cy="1120920"/>
            </a:xfrm>
            <a:prstGeom prst="leftUpArrow">
              <a:avLst/>
            </a:prstGeom>
            <a:solidFill>
              <a:srgbClr val="97B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7200"/>
            </a:p>
          </p:txBody>
        </p:sp>
        <p:sp>
          <p:nvSpPr>
            <p:cNvPr id="51" name="Šipka: doleva a nahoru 50">
              <a:extLst>
                <a:ext uri="{FF2B5EF4-FFF2-40B4-BE49-F238E27FC236}">
                  <a16:creationId xmlns:a16="http://schemas.microsoft.com/office/drawing/2014/main" id="{0CE3B099-3D5C-4F52-9702-DBC4D66C7254}"/>
                </a:ext>
              </a:extLst>
            </p:cNvPr>
            <p:cNvSpPr/>
            <p:nvPr/>
          </p:nvSpPr>
          <p:spPr>
            <a:xfrm flipH="1">
              <a:off x="2524927" y="3676464"/>
              <a:ext cx="1102623" cy="1142838"/>
            </a:xfrm>
            <a:prstGeom prst="leftUpArrow">
              <a:avLst>
                <a:gd name="adj1" fmla="val 25000"/>
                <a:gd name="adj2" fmla="val 25280"/>
                <a:gd name="adj3" fmla="val 25000"/>
              </a:avLst>
            </a:prstGeom>
            <a:solidFill>
              <a:srgbClr val="97B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7200"/>
            </a:p>
          </p:txBody>
        </p:sp>
      </p:grpSp>
      <p:sp>
        <p:nvSpPr>
          <p:cNvPr id="53" name="Obdélník 52">
            <a:extLst>
              <a:ext uri="{FF2B5EF4-FFF2-40B4-BE49-F238E27FC236}">
                <a16:creationId xmlns:a16="http://schemas.microsoft.com/office/drawing/2014/main" id="{5F16E06C-18BC-4E23-9010-FCC956719495}"/>
              </a:ext>
            </a:extLst>
          </p:cNvPr>
          <p:cNvSpPr/>
          <p:nvPr/>
        </p:nvSpPr>
        <p:spPr>
          <a:xfrm>
            <a:off x="4565434" y="6400842"/>
            <a:ext cx="5244187" cy="599121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182868" tIns="91434" rIns="182868" bIns="9143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1600"/>
              </a:spcAft>
            </a:pPr>
            <a:r>
              <a:rPr lang="cs-CZ" sz="220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Utility report</a:t>
            </a: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82228841-2889-4697-B563-885399BEAC47}"/>
              </a:ext>
            </a:extLst>
          </p:cNvPr>
          <p:cNvSpPr/>
          <p:nvPr/>
        </p:nvSpPr>
        <p:spPr>
          <a:xfrm>
            <a:off x="15626109" y="6391696"/>
            <a:ext cx="4996093" cy="597561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182868" tIns="91434" rIns="182868" bIns="9143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1600"/>
              </a:spcAft>
            </a:pPr>
            <a:r>
              <a:rPr lang="cs-CZ" sz="220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Registr evidenčních čísel staveb</a:t>
            </a:r>
          </a:p>
        </p:txBody>
      </p:sp>
      <p:graphicFrame>
        <p:nvGraphicFramePr>
          <p:cNvPr id="29" name="Tabulka 28">
            <a:extLst>
              <a:ext uri="{FF2B5EF4-FFF2-40B4-BE49-F238E27FC236}">
                <a16:creationId xmlns:a16="http://schemas.microsoft.com/office/drawing/2014/main" id="{F4666D43-1809-4347-9049-86A557802B05}"/>
              </a:ext>
            </a:extLst>
          </p:cNvPr>
          <p:cNvGraphicFramePr>
            <a:graphicFrameLocks noGrp="1"/>
          </p:cNvGraphicFramePr>
          <p:nvPr/>
        </p:nvGraphicFramePr>
        <p:xfrm>
          <a:off x="4696336" y="4250086"/>
          <a:ext cx="4077395" cy="1917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4077395">
                  <a:extLst>
                    <a:ext uri="{9D8B030D-6E8A-4147-A177-3AD203B41FA5}">
                      <a16:colId xmlns:a16="http://schemas.microsoft.com/office/drawing/2014/main" val="737887430"/>
                    </a:ext>
                  </a:extLst>
                </a:gridCol>
              </a:tblGrid>
              <a:tr h="479249">
                <a:tc>
                  <a:txBody>
                    <a:bodyPr/>
                    <a:lstStyle/>
                    <a:p>
                      <a:pPr algn="ctr"/>
                      <a:r>
                        <a:rPr lang="cs-CZ" sz="2200" b="0"/>
                        <a:t>Veřejná část</a:t>
                      </a:r>
                    </a:p>
                  </a:txBody>
                  <a:tcPr marL="182868" marR="182868" marT="71995" marB="719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0851208"/>
                  </a:ext>
                </a:extLst>
              </a:tr>
              <a:tr h="479249">
                <a:tc>
                  <a:txBody>
                    <a:bodyPr/>
                    <a:lstStyle/>
                    <a:p>
                      <a:pPr algn="ctr"/>
                      <a:r>
                        <a:rPr lang="cs-CZ" sz="2200"/>
                        <a:t>Všeobecné informace</a:t>
                      </a:r>
                    </a:p>
                  </a:txBody>
                  <a:tcPr marL="182868" marR="182868" marT="71995" marB="7199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825738"/>
                  </a:ext>
                </a:extLst>
              </a:tr>
              <a:tr h="479249">
                <a:tc>
                  <a:txBody>
                    <a:bodyPr/>
                    <a:lstStyle/>
                    <a:p>
                      <a:pPr algn="ctr"/>
                      <a:r>
                        <a:rPr lang="cs-CZ" sz="2200"/>
                        <a:t>Metodiky</a:t>
                      </a:r>
                    </a:p>
                  </a:txBody>
                  <a:tcPr marL="182868" marR="182868" marT="71995" marB="7199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709579"/>
                  </a:ext>
                </a:extLst>
              </a:tr>
              <a:tr h="479249">
                <a:tc>
                  <a:txBody>
                    <a:bodyPr/>
                    <a:lstStyle/>
                    <a:p>
                      <a:pPr algn="ctr"/>
                      <a:r>
                        <a:rPr lang="cs-CZ" sz="2200"/>
                        <a:t>Životní situace</a:t>
                      </a:r>
                    </a:p>
                  </a:txBody>
                  <a:tcPr marL="182868" marR="182868" marT="71995" marB="7199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652406"/>
                  </a:ext>
                </a:extLst>
              </a:tr>
            </a:tbl>
          </a:graphicData>
        </a:graphic>
      </p:graphicFrame>
      <p:graphicFrame>
        <p:nvGraphicFramePr>
          <p:cNvPr id="55" name="Tabulka 54">
            <a:extLst>
              <a:ext uri="{FF2B5EF4-FFF2-40B4-BE49-F238E27FC236}">
                <a16:creationId xmlns:a16="http://schemas.microsoft.com/office/drawing/2014/main" id="{44D3ABFE-AEAF-40F4-AAD2-ED9BDB269AC4}"/>
              </a:ext>
            </a:extLst>
          </p:cNvPr>
          <p:cNvGraphicFramePr>
            <a:graphicFrameLocks noGrp="1"/>
          </p:cNvGraphicFramePr>
          <p:nvPr/>
        </p:nvGraphicFramePr>
        <p:xfrm>
          <a:off x="16465485" y="4249562"/>
          <a:ext cx="4077395" cy="1917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4077395">
                  <a:extLst>
                    <a:ext uri="{9D8B030D-6E8A-4147-A177-3AD203B41FA5}">
                      <a16:colId xmlns:a16="http://schemas.microsoft.com/office/drawing/2014/main" val="737887430"/>
                    </a:ext>
                  </a:extLst>
                </a:gridCol>
              </a:tblGrid>
              <a:tr h="479249">
                <a:tc>
                  <a:txBody>
                    <a:bodyPr/>
                    <a:lstStyle/>
                    <a:p>
                      <a:pPr algn="ctr"/>
                      <a:r>
                        <a:rPr lang="cs-CZ" sz="2200" b="0"/>
                        <a:t>Neveřejná část</a:t>
                      </a:r>
                    </a:p>
                  </a:txBody>
                  <a:tcPr marL="182868" marR="182868" marT="71995" marB="719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0851208"/>
                  </a:ext>
                </a:extLst>
              </a:tr>
              <a:tr h="479249">
                <a:tc>
                  <a:txBody>
                    <a:bodyPr/>
                    <a:lstStyle/>
                    <a:p>
                      <a:pPr algn="ctr"/>
                      <a:r>
                        <a:rPr lang="cs-CZ" sz="2200" err="1"/>
                        <a:t>Interakt</a:t>
                      </a:r>
                      <a:r>
                        <a:rPr lang="cs-CZ" sz="2200"/>
                        <a:t>. formuláře</a:t>
                      </a:r>
                    </a:p>
                  </a:txBody>
                  <a:tcPr marL="182868" marR="182868" marT="71995" marB="7199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825738"/>
                  </a:ext>
                </a:extLst>
              </a:tr>
              <a:tr h="479249">
                <a:tc>
                  <a:txBody>
                    <a:bodyPr/>
                    <a:lstStyle/>
                    <a:p>
                      <a:pPr algn="ctr"/>
                      <a:r>
                        <a:rPr lang="cs-CZ" sz="2200"/>
                        <a:t>Notifikace</a:t>
                      </a:r>
                    </a:p>
                  </a:txBody>
                  <a:tcPr marL="182868" marR="182868" marT="71995" marB="7199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709579"/>
                  </a:ext>
                </a:extLst>
              </a:tr>
              <a:tr h="479249">
                <a:tc>
                  <a:txBody>
                    <a:bodyPr/>
                    <a:lstStyle/>
                    <a:p>
                      <a:pPr algn="ctr"/>
                      <a:r>
                        <a:rPr lang="cs-CZ" sz="2200"/>
                        <a:t>Kalendář průběhu řízení</a:t>
                      </a:r>
                    </a:p>
                  </a:txBody>
                  <a:tcPr marL="182868" marR="182868" marT="71995" marB="7199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652406"/>
                  </a:ext>
                </a:extLst>
              </a:tr>
            </a:tbl>
          </a:graphicData>
        </a:graphic>
      </p:graphicFrame>
      <p:sp>
        <p:nvSpPr>
          <p:cNvPr id="66" name="Obdélník 65">
            <a:extLst>
              <a:ext uri="{FF2B5EF4-FFF2-40B4-BE49-F238E27FC236}">
                <a16:creationId xmlns:a16="http://schemas.microsoft.com/office/drawing/2014/main" id="{12433496-8951-43A8-A18B-003466C04475}"/>
              </a:ext>
            </a:extLst>
          </p:cNvPr>
          <p:cNvSpPr/>
          <p:nvPr/>
        </p:nvSpPr>
        <p:spPr>
          <a:xfrm>
            <a:off x="3489244" y="10832359"/>
            <a:ext cx="18247738" cy="280885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182868" tIns="91434" rIns="182868" bIns="914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3600"/>
          </a:p>
        </p:txBody>
      </p:sp>
      <p:sp>
        <p:nvSpPr>
          <p:cNvPr id="67" name="Obdélník 66">
            <a:extLst>
              <a:ext uri="{FF2B5EF4-FFF2-40B4-BE49-F238E27FC236}">
                <a16:creationId xmlns:a16="http://schemas.microsoft.com/office/drawing/2014/main" id="{E0A4E928-597B-4F67-A239-80E80FB4944A}"/>
              </a:ext>
            </a:extLst>
          </p:cNvPr>
          <p:cNvSpPr/>
          <p:nvPr/>
        </p:nvSpPr>
        <p:spPr>
          <a:xfrm>
            <a:off x="3965497" y="11031429"/>
            <a:ext cx="3895020" cy="15094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182868" tIns="91434" rIns="182868" bIns="914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cs-CZ" sz="2200">
                <a:ea typeface="Calibri" panose="020F0502020204030204" pitchFamily="34" charset="0"/>
                <a:cs typeface="Times New Roman" panose="02020603050405020304" pitchFamily="18" charset="0"/>
              </a:rPr>
              <a:t>INF. SYSTÉM EVIDENCE ROZHODNUTÍ, KOLAUDACÍ, VYJÁDŘENÍ  DOTČENÝCH ORGÁNŮ (v čase ke stavbě)</a:t>
            </a:r>
            <a:endParaRPr lang="cs-CZ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Obdélník 67">
            <a:extLst>
              <a:ext uri="{FF2B5EF4-FFF2-40B4-BE49-F238E27FC236}">
                <a16:creationId xmlns:a16="http://schemas.microsoft.com/office/drawing/2014/main" id="{CC8DE30B-6811-44D3-BDC1-0C3C7224E744}"/>
              </a:ext>
            </a:extLst>
          </p:cNvPr>
          <p:cNvSpPr/>
          <p:nvPr/>
        </p:nvSpPr>
        <p:spPr>
          <a:xfrm>
            <a:off x="8392593" y="11031432"/>
            <a:ext cx="3895020" cy="15094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182868" tIns="91434" rIns="182868" bIns="914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cs-CZ" sz="2200">
                <a:ea typeface="Calibri" panose="020F0502020204030204" pitchFamily="34" charset="0"/>
                <a:cs typeface="Times New Roman" panose="02020603050405020304" pitchFamily="18" charset="0"/>
              </a:rPr>
              <a:t>INF. SYSTÉM </a:t>
            </a:r>
            <a:br>
              <a:rPr lang="cs-CZ" sz="220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100">
                <a:ea typeface="Calibri" panose="020F0502020204030204" pitchFamily="34" charset="0"/>
                <a:cs typeface="Times New Roman" panose="02020603050405020304" pitchFamily="18" charset="0"/>
              </a:rPr>
              <a:t>PRO SPRÁVU PROJEKTOVÝCH</a:t>
            </a:r>
            <a:r>
              <a:rPr lang="cs-CZ" sz="2200">
                <a:ea typeface="Calibri" panose="020F0502020204030204" pitchFamily="34" charset="0"/>
                <a:cs typeface="Times New Roman" panose="02020603050405020304" pitchFamily="18" charset="0"/>
              </a:rPr>
              <a:t> DOKUMENTACÍ </a:t>
            </a:r>
          </a:p>
          <a:p>
            <a:pPr algn="ctr">
              <a:lnSpc>
                <a:spcPct val="107000"/>
              </a:lnSpc>
            </a:pPr>
            <a:r>
              <a:rPr lang="cs-CZ" sz="2200">
                <a:ea typeface="Calibri" panose="020F0502020204030204" pitchFamily="34" charset="0"/>
                <a:cs typeface="Times New Roman" panose="02020603050405020304" pitchFamily="18" charset="0"/>
              </a:rPr>
              <a:t> (volitelně i DWG,  BIM…)</a:t>
            </a:r>
          </a:p>
        </p:txBody>
      </p:sp>
      <p:sp>
        <p:nvSpPr>
          <p:cNvPr id="69" name="Obdélník 68">
            <a:extLst>
              <a:ext uri="{FF2B5EF4-FFF2-40B4-BE49-F238E27FC236}">
                <a16:creationId xmlns:a16="http://schemas.microsoft.com/office/drawing/2014/main" id="{D9651B80-02D7-4258-B0F8-8F3B4C191AAF}"/>
              </a:ext>
            </a:extLst>
          </p:cNvPr>
          <p:cNvSpPr/>
          <p:nvPr/>
        </p:nvSpPr>
        <p:spPr>
          <a:xfrm>
            <a:off x="17165919" y="11048639"/>
            <a:ext cx="3895020" cy="149221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182868" tIns="91434" rIns="182868" bIns="914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cs-CZ" sz="2200">
                <a:ea typeface="Calibri" panose="020F0502020204030204" pitchFamily="34" charset="0"/>
                <a:cs typeface="Times New Roman" panose="02020603050405020304" pitchFamily="18" charset="0"/>
              </a:rPr>
              <a:t>DIGITÁLNÍ MAPA VEŘEJNÉ SPRÁVY</a:t>
            </a:r>
            <a:br>
              <a:rPr lang="cs-CZ" sz="220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200">
                <a:ea typeface="Calibri" panose="020F0502020204030204" pitchFamily="34" charset="0"/>
                <a:cs typeface="Times New Roman" panose="02020603050405020304" pitchFamily="18" charset="0"/>
              </a:rPr>
              <a:t> (komunikace, sítě a vybrané objekty)</a:t>
            </a:r>
          </a:p>
        </p:txBody>
      </p:sp>
      <p:sp>
        <p:nvSpPr>
          <p:cNvPr id="70" name="Obdélník 69">
            <a:extLst>
              <a:ext uri="{FF2B5EF4-FFF2-40B4-BE49-F238E27FC236}">
                <a16:creationId xmlns:a16="http://schemas.microsoft.com/office/drawing/2014/main" id="{A244B6C4-427D-4706-A442-C926D96D9ECD}"/>
              </a:ext>
            </a:extLst>
          </p:cNvPr>
          <p:cNvSpPr/>
          <p:nvPr/>
        </p:nvSpPr>
        <p:spPr>
          <a:xfrm>
            <a:off x="12779255" y="11031432"/>
            <a:ext cx="3895020" cy="15094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182868" tIns="91434" rIns="182868" bIns="914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cs-CZ" sz="2200">
                <a:ea typeface="Calibri" panose="020F0502020204030204" pitchFamily="34" charset="0"/>
                <a:cs typeface="Times New Roman" panose="02020603050405020304" pitchFamily="18" charset="0"/>
              </a:rPr>
              <a:t>INF. SYSTÉM PRO ÚZEMNÍ PLÁNOVÁNÍ  A SPRÁVU ÚP</a:t>
            </a:r>
            <a:br>
              <a:rPr lang="cs-CZ" sz="220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200">
                <a:ea typeface="Calibri" panose="020F0502020204030204" pitchFamily="34" charset="0"/>
                <a:cs typeface="Times New Roman" panose="02020603050405020304" pitchFamily="18" charset="0"/>
              </a:rPr>
              <a:t>(NÁRODNÍ GEOPORTÁL)</a:t>
            </a:r>
          </a:p>
        </p:txBody>
      </p:sp>
      <p:sp>
        <p:nvSpPr>
          <p:cNvPr id="71" name="Obdélník 70">
            <a:extLst>
              <a:ext uri="{FF2B5EF4-FFF2-40B4-BE49-F238E27FC236}">
                <a16:creationId xmlns:a16="http://schemas.microsoft.com/office/drawing/2014/main" id="{CB6D3EC7-7743-7544-B2A6-5F964E4AD906}"/>
              </a:ext>
            </a:extLst>
          </p:cNvPr>
          <p:cNvSpPr/>
          <p:nvPr/>
        </p:nvSpPr>
        <p:spPr>
          <a:xfrm>
            <a:off x="3470267" y="12774426"/>
            <a:ext cx="18247738" cy="834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182868" tIns="91434" rIns="182868" bIns="914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3600"/>
          </a:p>
        </p:txBody>
      </p:sp>
      <p:sp>
        <p:nvSpPr>
          <p:cNvPr id="74" name="Obdélník 73">
            <a:extLst>
              <a:ext uri="{FF2B5EF4-FFF2-40B4-BE49-F238E27FC236}">
                <a16:creationId xmlns:a16="http://schemas.microsoft.com/office/drawing/2014/main" id="{BCD3DC94-328A-AC4F-AA37-F59486F21CC2}"/>
              </a:ext>
            </a:extLst>
          </p:cNvPr>
          <p:cNvSpPr/>
          <p:nvPr/>
        </p:nvSpPr>
        <p:spPr>
          <a:xfrm>
            <a:off x="10944340" y="12992772"/>
            <a:ext cx="3947845" cy="479745"/>
          </a:xfrm>
          <a:prstGeom prst="rect">
            <a:avLst/>
          </a:prstGeom>
          <a:gradFill>
            <a:gsLst>
              <a:gs pos="0">
                <a:schemeClr val="accent6">
                  <a:satMod val="103000"/>
                  <a:tint val="94000"/>
                  <a:lumMod val="95000"/>
                  <a:lumOff val="5000"/>
                  <a:alpha val="68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182868" tIns="91434" rIns="182868" bIns="914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</a:pPr>
            <a:endParaRPr lang="cs-CZ" sz="2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Obdélník 71">
            <a:extLst>
              <a:ext uri="{FF2B5EF4-FFF2-40B4-BE49-F238E27FC236}">
                <a16:creationId xmlns:a16="http://schemas.microsoft.com/office/drawing/2014/main" id="{27B0FB35-78D7-F943-81A1-6C36D3E0A6F9}"/>
              </a:ext>
            </a:extLst>
          </p:cNvPr>
          <p:cNvSpPr/>
          <p:nvPr/>
        </p:nvSpPr>
        <p:spPr>
          <a:xfrm>
            <a:off x="3965495" y="12982978"/>
            <a:ext cx="7164002" cy="428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>
                <a:solidFill>
                  <a:schemeClr val="tx2">
                    <a:lumMod val="75000"/>
                  </a:schemeClr>
                </a:solidFill>
              </a:rPr>
              <a:t>Komplementární informační systémy VS</a:t>
            </a:r>
          </a:p>
        </p:txBody>
      </p:sp>
      <p:cxnSp>
        <p:nvCxnSpPr>
          <p:cNvPr id="73" name="Přímá spojnice 72">
            <a:extLst>
              <a:ext uri="{FF2B5EF4-FFF2-40B4-BE49-F238E27FC236}">
                <a16:creationId xmlns:a16="http://schemas.microsoft.com/office/drawing/2014/main" id="{9D732D8F-3034-3B4B-863D-6D578D33D3D9}"/>
              </a:ext>
            </a:extLst>
          </p:cNvPr>
          <p:cNvCxnSpPr>
            <a:cxnSpLocks/>
          </p:cNvCxnSpPr>
          <p:nvPr/>
        </p:nvCxnSpPr>
        <p:spPr>
          <a:xfrm flipV="1">
            <a:off x="3489244" y="12768256"/>
            <a:ext cx="18247738" cy="6170"/>
          </a:xfrm>
          <a:prstGeom prst="line">
            <a:avLst/>
          </a:prstGeom>
          <a:ln w="952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délník 55">
            <a:extLst>
              <a:ext uri="{FF2B5EF4-FFF2-40B4-BE49-F238E27FC236}">
                <a16:creationId xmlns:a16="http://schemas.microsoft.com/office/drawing/2014/main" id="{998EE677-19AA-2B4C-943D-03F816EE515F}"/>
              </a:ext>
            </a:extLst>
          </p:cNvPr>
          <p:cNvSpPr/>
          <p:nvPr/>
        </p:nvSpPr>
        <p:spPr>
          <a:xfrm>
            <a:off x="11885797" y="12946476"/>
            <a:ext cx="3947845" cy="450941"/>
          </a:xfrm>
          <a:prstGeom prst="rect">
            <a:avLst/>
          </a:prstGeom>
          <a:gradFill>
            <a:gsLst>
              <a:gs pos="0">
                <a:schemeClr val="accent6">
                  <a:satMod val="103000"/>
                  <a:tint val="94000"/>
                  <a:lumMod val="95000"/>
                  <a:lumOff val="5000"/>
                  <a:alpha val="68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182868" tIns="91434" rIns="182868" bIns="914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</a:pPr>
            <a:endParaRPr lang="cs-CZ" sz="2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Obdélník 76">
            <a:extLst>
              <a:ext uri="{FF2B5EF4-FFF2-40B4-BE49-F238E27FC236}">
                <a16:creationId xmlns:a16="http://schemas.microsoft.com/office/drawing/2014/main" id="{F47A2E9F-09DB-8343-B753-D643FC6DE22C}"/>
              </a:ext>
            </a:extLst>
          </p:cNvPr>
          <p:cNvSpPr/>
          <p:nvPr/>
        </p:nvSpPr>
        <p:spPr>
          <a:xfrm>
            <a:off x="12918266" y="12900178"/>
            <a:ext cx="3756009" cy="47974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182868" tIns="91434" rIns="182868" bIns="914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cs-CZ" sz="2200">
                <a:ea typeface="Calibri" panose="020F0502020204030204" pitchFamily="34" charset="0"/>
                <a:cs typeface="Times New Roman" panose="02020603050405020304" pitchFamily="18" charset="0"/>
              </a:rPr>
              <a:t> IS MAPOVÁNÍ VRI</a:t>
            </a:r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15538797-7BC6-D041-BDAA-674E3B576E43}"/>
              </a:ext>
            </a:extLst>
          </p:cNvPr>
          <p:cNvSpPr/>
          <p:nvPr/>
        </p:nvSpPr>
        <p:spPr>
          <a:xfrm>
            <a:off x="17165917" y="12902192"/>
            <a:ext cx="3895020" cy="4648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182868" tIns="91434" rIns="182868" bIns="914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cs-CZ" sz="2200">
                <a:ea typeface="Calibri" panose="020F0502020204030204" pitchFamily="34" charset="0"/>
                <a:cs typeface="Times New Roman" panose="02020603050405020304" pitchFamily="18" charset="0"/>
              </a:rPr>
              <a:t>DIGITÁLNÍ TECHNICKÉ MAPY</a:t>
            </a:r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9B6B5D5C-2E9B-A846-977F-E8A4AD63BE59}"/>
              </a:ext>
            </a:extLst>
          </p:cNvPr>
          <p:cNvSpPr/>
          <p:nvPr/>
        </p:nvSpPr>
        <p:spPr>
          <a:xfrm>
            <a:off x="12626316" y="7316114"/>
            <a:ext cx="4527337" cy="272803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182868" tIns="91434" rIns="182868" bIns="9143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cs-CZ" sz="400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SW STAVEBNÍCH</a:t>
            </a:r>
            <a:br>
              <a:rPr lang="cs-CZ" sz="400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00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ÚŘADŮ</a:t>
            </a:r>
          </a:p>
          <a:p>
            <a:pPr algn="ctr">
              <a:lnSpc>
                <a:spcPct val="107000"/>
              </a:lnSpc>
            </a:pPr>
            <a:r>
              <a:rPr lang="cs-CZ" sz="400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nový</a:t>
            </a:r>
            <a:endParaRPr lang="cs-CZ" sz="210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A1F8F7A-54D4-4B18-AA4E-9FD3EF4166D5}"/>
              </a:ext>
            </a:extLst>
          </p:cNvPr>
          <p:cNvSpPr/>
          <p:nvPr/>
        </p:nvSpPr>
        <p:spPr>
          <a:xfrm>
            <a:off x="7802058" y="9930692"/>
            <a:ext cx="9487786" cy="5759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/>
              <a:t>Technické vybavení stavebních úřadů</a:t>
            </a:r>
          </a:p>
        </p:txBody>
      </p: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8A139DCB-DF71-4107-B31A-FDEEEB0913DE}"/>
              </a:ext>
            </a:extLst>
          </p:cNvPr>
          <p:cNvGrpSpPr/>
          <p:nvPr/>
        </p:nvGrpSpPr>
        <p:grpSpPr>
          <a:xfrm>
            <a:off x="4063733" y="1141097"/>
            <a:ext cx="17163702" cy="2080523"/>
            <a:chOff x="2031999" y="234974"/>
            <a:chExt cx="8432799" cy="105918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5F8D3DFB-F458-4F54-BCCE-63A2EA42AF86}"/>
                </a:ext>
              </a:extLst>
            </p:cNvPr>
            <p:cNvSpPr/>
            <p:nvPr/>
          </p:nvSpPr>
          <p:spPr>
            <a:xfrm>
              <a:off x="2031999" y="234974"/>
              <a:ext cx="8432799" cy="105918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68" tIns="91434" rIns="182868" bIns="9143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7200"/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EC69251F-0D08-4F02-8A4F-322B14FC4A2C}"/>
                </a:ext>
              </a:extLst>
            </p:cNvPr>
            <p:cNvSpPr/>
            <p:nvPr/>
          </p:nvSpPr>
          <p:spPr>
            <a:xfrm>
              <a:off x="2252087" y="356894"/>
              <a:ext cx="7907911" cy="36032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182868" tIns="91434" rIns="182868" bIns="9143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cs-CZ" sz="2200">
                  <a:ea typeface="Calibri" panose="020F0502020204030204" pitchFamily="34" charset="0"/>
                  <a:cs typeface="Times New Roman" panose="02020603050405020304" pitchFamily="18" charset="0"/>
                </a:rPr>
                <a:t>PORTÁL OBČANA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C236B26A-D45D-490A-B74E-F411055F584A}"/>
                </a:ext>
              </a:extLst>
            </p:cNvPr>
            <p:cNvSpPr/>
            <p:nvPr/>
          </p:nvSpPr>
          <p:spPr>
            <a:xfrm>
              <a:off x="2237048" y="807572"/>
              <a:ext cx="1548000" cy="28956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182868" tIns="91434" rIns="182868" bIns="9143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cs-CZ" sz="2200">
                  <a:ea typeface="Calibri" panose="020F0502020204030204" pitchFamily="34" charset="0"/>
                  <a:cs typeface="Times New Roman" panose="02020603050405020304" pitchFamily="18" charset="0"/>
                </a:rPr>
                <a:t>NIA</a:t>
              </a: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1C319383-6F31-494F-A93C-C9EC07A0C32A}"/>
                </a:ext>
              </a:extLst>
            </p:cNvPr>
            <p:cNvSpPr/>
            <p:nvPr/>
          </p:nvSpPr>
          <p:spPr>
            <a:xfrm>
              <a:off x="8611998" y="815452"/>
              <a:ext cx="1548000" cy="28956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182868" tIns="91434" rIns="182868" bIns="9143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cs-CZ" sz="2200">
                  <a:ea typeface="Calibri" panose="020F0502020204030204" pitchFamily="34" charset="0"/>
                  <a:cs typeface="Times New Roman" panose="02020603050405020304" pitchFamily="18" charset="0"/>
                </a:rPr>
                <a:t>ISDS</a:t>
              </a: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66DA0232-1595-44BC-93AB-C02E3AD840E5}"/>
                </a:ext>
              </a:extLst>
            </p:cNvPr>
            <p:cNvSpPr/>
            <p:nvPr/>
          </p:nvSpPr>
          <p:spPr>
            <a:xfrm>
              <a:off x="6554476" y="807092"/>
              <a:ext cx="1548000" cy="28956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182868" tIns="91434" rIns="182868" bIns="9143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cs-CZ" sz="2200">
                  <a:ea typeface="Calibri" panose="020F0502020204030204" pitchFamily="34" charset="0"/>
                  <a:cs typeface="Times New Roman" panose="02020603050405020304" pitchFamily="18" charset="0"/>
                </a:rPr>
                <a:t>ISKN</a:t>
              </a:r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5F4F4372-BB91-4E6A-868E-3435A77C677B}"/>
                </a:ext>
              </a:extLst>
            </p:cNvPr>
            <p:cNvSpPr/>
            <p:nvPr/>
          </p:nvSpPr>
          <p:spPr>
            <a:xfrm>
              <a:off x="4340088" y="806753"/>
              <a:ext cx="1548000" cy="28956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182868" tIns="91434" rIns="182868" bIns="9143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cs-CZ" sz="2200">
                  <a:ea typeface="Calibri" panose="020F0502020204030204" pitchFamily="34" charset="0"/>
                  <a:cs typeface="Times New Roman" panose="02020603050405020304" pitchFamily="18" charset="0"/>
                </a:rPr>
                <a:t>ISZR</a:t>
              </a:r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4E58C09C-FF3A-4765-9B7C-49F1D46A133C}"/>
                </a:ext>
              </a:extLst>
            </p:cNvPr>
            <p:cNvSpPr/>
            <p:nvPr/>
          </p:nvSpPr>
          <p:spPr>
            <a:xfrm rot="16200000">
              <a:off x="9896544" y="705743"/>
              <a:ext cx="863923" cy="26474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ot="0" spcFirstLastPara="0" vert="horz" wrap="square" lIns="182868" tIns="91434" rIns="182868" bIns="9143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07000"/>
                </a:lnSpc>
                <a:spcAft>
                  <a:spcPts val="1600"/>
                </a:spcAft>
              </a:pPr>
              <a:r>
                <a:rPr lang="cs-CZ" sz="180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Existující ISVS</a:t>
              </a:r>
              <a:endParaRPr lang="cs-CZ" sz="22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Obdélník 4">
            <a:extLst>
              <a:ext uri="{FF2B5EF4-FFF2-40B4-BE49-F238E27FC236}">
                <a16:creationId xmlns:a16="http://schemas.microsoft.com/office/drawing/2014/main" id="{71043A60-FB24-48EB-936B-397F0CD0D6CB}"/>
              </a:ext>
            </a:extLst>
          </p:cNvPr>
          <p:cNvSpPr/>
          <p:nvPr/>
        </p:nvSpPr>
        <p:spPr>
          <a:xfrm>
            <a:off x="16945623" y="10788527"/>
            <a:ext cx="4361324" cy="2852689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10EF00C-7519-45A1-84B7-D801CBECB10B}"/>
              </a:ext>
            </a:extLst>
          </p:cNvPr>
          <p:cNvSpPr txBox="1"/>
          <p:nvPr/>
        </p:nvSpPr>
        <p:spPr>
          <a:xfrm>
            <a:off x="19893771" y="9979344"/>
            <a:ext cx="2112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>
                <a:solidFill>
                  <a:srgbClr val="FF0000"/>
                </a:solidFill>
              </a:rPr>
              <a:t>DTM ČR</a:t>
            </a:r>
          </a:p>
        </p:txBody>
      </p:sp>
    </p:spTree>
    <p:extLst>
      <p:ext uri="{BB962C8B-B14F-4D97-AF65-F5344CB8AC3E}">
        <p14:creationId xmlns:p14="http://schemas.microsoft.com/office/powerpoint/2010/main" val="261021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/>
          <p:cNvSpPr txBox="1">
            <a:spLocks/>
          </p:cNvSpPr>
          <p:nvPr/>
        </p:nvSpPr>
        <p:spPr>
          <a:xfrm>
            <a:off x="1028123" y="4473395"/>
            <a:ext cx="20776791" cy="18225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>
                    <a:lumMod val="8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br>
              <a:rPr lang="cs-CZ" sz="1600" b="1">
                <a:solidFill>
                  <a:srgbClr val="1F497D"/>
                </a:solidFill>
                <a:latin typeface="+mn-lt"/>
              </a:rPr>
            </a:br>
            <a:endParaRPr lang="cs-CZ" sz="1600" b="1">
              <a:solidFill>
                <a:srgbClr val="1F497D"/>
              </a:solidFill>
              <a:latin typeface="+mn-lt"/>
            </a:endParaRPr>
          </a:p>
          <a:p>
            <a:pPr algn="ctr"/>
            <a:endParaRPr lang="cs-CZ" sz="1600" b="1">
              <a:solidFill>
                <a:srgbClr val="1F497D"/>
              </a:solidFill>
              <a:latin typeface="+mn-lt"/>
            </a:endParaRPr>
          </a:p>
          <a:p>
            <a:pPr algn="ctr"/>
            <a:r>
              <a:rPr lang="cs-CZ" sz="8000" b="1">
                <a:solidFill>
                  <a:srgbClr val="1F497D"/>
                </a:solidFill>
                <a:latin typeface="+mn-lt"/>
              </a:rPr>
              <a:t>Úvod do problematiky DTM</a:t>
            </a:r>
          </a:p>
        </p:txBody>
      </p:sp>
      <p:sp>
        <p:nvSpPr>
          <p:cNvPr id="11" name="Zástupný symbol pro obsah 7"/>
          <p:cNvSpPr txBox="1">
            <a:spLocks/>
          </p:cNvSpPr>
          <p:nvPr/>
        </p:nvSpPr>
        <p:spPr>
          <a:xfrm>
            <a:off x="4516955" y="7235687"/>
            <a:ext cx="13799126" cy="3597965"/>
          </a:xfrm>
          <a:prstGeom prst="rect">
            <a:avLst/>
          </a:prstGeom>
        </p:spPr>
        <p:txBody>
          <a:bodyPr>
            <a:no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66" indent="0" algn="ctr">
              <a:buNone/>
            </a:pPr>
            <a:r>
              <a:rPr lang="cs-CZ" sz="4400">
                <a:solidFill>
                  <a:srgbClr val="1F497D"/>
                </a:solidFill>
                <a:latin typeface="+mn-lt"/>
              </a:rPr>
              <a:t>Karlovarský kraj / dodavatel části DTM kraje</a:t>
            </a:r>
          </a:p>
          <a:p>
            <a:pPr marL="58266" indent="0" algn="ctr">
              <a:buFont typeface="Arial" panose="020B0604020202020204" pitchFamily="34" charset="0"/>
              <a:buNone/>
            </a:pPr>
            <a:endParaRPr lang="cs-CZ" sz="3600">
              <a:solidFill>
                <a:schemeClr val="accent1"/>
              </a:solidFill>
            </a:endParaRPr>
          </a:p>
          <a:p>
            <a:pPr algn="ctr"/>
            <a:endParaRPr lang="cs-CZ" sz="3600">
              <a:solidFill>
                <a:schemeClr val="accent1"/>
              </a:solidFill>
            </a:endParaRPr>
          </a:p>
        </p:txBody>
      </p:sp>
      <p:sp>
        <p:nvSpPr>
          <p:cNvPr id="9" name="Zástupný symbol pro obsah 7">
            <a:extLst>
              <a:ext uri="{FF2B5EF4-FFF2-40B4-BE49-F238E27FC236}">
                <a16:creationId xmlns:a16="http://schemas.microsoft.com/office/drawing/2014/main" id="{63F0D53C-1575-448C-8498-140AE1EFA4F2}"/>
              </a:ext>
            </a:extLst>
          </p:cNvPr>
          <p:cNvSpPr txBox="1">
            <a:spLocks/>
          </p:cNvSpPr>
          <p:nvPr/>
        </p:nvSpPr>
        <p:spPr>
          <a:xfrm>
            <a:off x="12702210" y="12593782"/>
            <a:ext cx="9428406" cy="668294"/>
          </a:xfrm>
          <a:prstGeom prst="rect">
            <a:avLst/>
          </a:prstGeom>
        </p:spPr>
        <p:txBody>
          <a:bodyPr>
            <a:no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66" indent="0" algn="ctr">
              <a:spcBef>
                <a:spcPts val="600"/>
              </a:spcBef>
              <a:buNone/>
            </a:pPr>
            <a:r>
              <a:rPr lang="cs-CZ" sz="4400">
                <a:solidFill>
                  <a:srgbClr val="1F497D"/>
                </a:solidFill>
                <a:latin typeface="+mn-lt"/>
              </a:rPr>
              <a:t>DTM KK 2023+, 28.11.2022</a:t>
            </a:r>
          </a:p>
          <a:p>
            <a:pPr marL="58266" indent="0" algn="ctr">
              <a:buFont typeface="Arial" panose="020B0604020202020204" pitchFamily="34" charset="0"/>
              <a:buNone/>
            </a:pPr>
            <a:endParaRPr lang="cs-CZ" sz="4400">
              <a:solidFill>
                <a:srgbClr val="1F497D"/>
              </a:solidFill>
              <a:latin typeface="+mn-lt"/>
            </a:endParaRPr>
          </a:p>
          <a:p>
            <a:pPr marL="58266" indent="0" algn="ctr">
              <a:buFont typeface="Arial" panose="020B0604020202020204" pitchFamily="34" charset="0"/>
              <a:buNone/>
            </a:pPr>
            <a:endParaRPr lang="cs-CZ" sz="3600">
              <a:solidFill>
                <a:schemeClr val="accent1"/>
              </a:solidFill>
            </a:endParaRPr>
          </a:p>
          <a:p>
            <a:pPr algn="ctr"/>
            <a:endParaRPr lang="cs-CZ" sz="3600">
              <a:solidFill>
                <a:schemeClr val="accent1"/>
              </a:solidFill>
            </a:endParaRPr>
          </a:p>
        </p:txBody>
      </p:sp>
      <p:pic>
        <p:nvPicPr>
          <p:cNvPr id="2" name="obrázek 1" descr="logo podpis (002)">
            <a:hlinkClick r:id="rId4"/>
            <a:extLst>
              <a:ext uri="{FF2B5EF4-FFF2-40B4-BE49-F238E27FC236}">
                <a16:creationId xmlns:a16="http://schemas.microsoft.com/office/drawing/2014/main" id="{EF45CAB2-E9EB-28C7-09D5-CDEA4EAACC5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17" y="276513"/>
            <a:ext cx="3694247" cy="1552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3">
            <a:extLst>
              <a:ext uri="{FF2B5EF4-FFF2-40B4-BE49-F238E27FC236}">
                <a16:creationId xmlns:a16="http://schemas.microsoft.com/office/drawing/2014/main" id="{74538CE2-C77F-5039-DEA2-A4F405566D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67417" y="107187"/>
            <a:ext cx="3392877" cy="181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51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0F133F-7D93-BBA7-2D2A-E8E8322A8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6565" indent="-456565"/>
            <a:r>
              <a:rPr lang="cs-CZ" sz="7200" b="1">
                <a:solidFill>
                  <a:srgbClr val="1F497D"/>
                </a:solidFill>
                <a:latin typeface="+mn-lt"/>
                <a:ea typeface="Tahoma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- Digitální technická mapa </a:t>
            </a:r>
            <a:endParaRPr lang="cs-CZ" sz="7200" b="1">
              <a:solidFill>
                <a:srgbClr val="1F497D"/>
              </a:solidFill>
              <a:latin typeface="+mn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Nadpis 6">
            <a:extLst>
              <a:ext uri="{FF2B5EF4-FFF2-40B4-BE49-F238E27FC236}">
                <a16:creationId xmlns:a16="http://schemas.microsoft.com/office/drawing/2014/main" id="{812EC87D-9D25-56B1-67D8-D7BDCDD8613A}"/>
              </a:ext>
            </a:extLst>
          </p:cNvPr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8000" b="1" dirty="0">
                <a:solidFill>
                  <a:srgbClr val="1F497D"/>
                </a:solidFill>
                <a:latin typeface="Calibri"/>
                <a:ea typeface="Tahoma"/>
                <a:cs typeface="Arial"/>
              </a:rPr>
              <a:t>Digitální technická mapa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1805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8000" b="1">
                <a:solidFill>
                  <a:srgbClr val="1F497D"/>
                </a:solidFill>
                <a:latin typeface="+mn-lt"/>
                <a:ea typeface="Tahoma"/>
                <a:cs typeface="Arial"/>
              </a:rPr>
              <a:t>Stávající DTM kraje</a:t>
            </a: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255818"/>
            <a:ext cx="21595230" cy="98505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  <a:cs typeface="Calibri"/>
              </a:rPr>
              <a:t>Vznik DTM v roce 2013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  <a:cs typeface="Calibri"/>
              </a:rPr>
              <a:t>Zapojené obce (41)</a:t>
            </a:r>
            <a:endParaRPr lang="cs-CZ"/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Calibri"/>
                <a:cs typeface="Calibri"/>
              </a:rPr>
              <a:t>Počet zapracovaných zakázek (cca.1200/rok), kraj zapracovává a vydává akceptační protokoly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Calibri"/>
                <a:cs typeface="Calibri"/>
              </a:rPr>
              <a:t>Počet registrovaných geodetů (138), správců sítí (10)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Calibri"/>
                <a:cs typeface="Calibri"/>
              </a:rPr>
              <a:t>Kraj a obec mají smlouvu, Obce vydaly Vyhlášku o vedení TMO</a:t>
            </a:r>
            <a:endParaRPr lang="cs-CZ"/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Calibri"/>
                <a:cs typeface="Calibri"/>
              </a:rPr>
              <a:t>Roční příspěvek obce na zapracování DSPS 2Kč/obyvatele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Calibri"/>
                <a:cs typeface="Calibri"/>
              </a:rPr>
              <a:t>Doměření zastavěných oblastí v okrese Sokolov v roce 2018</a:t>
            </a:r>
          </a:p>
          <a:p>
            <a:pPr marL="685800" indent="-685800">
              <a:buFont typeface="Wingdings" pitchFamily="2" charset="2"/>
              <a:buChar char="§"/>
            </a:pPr>
            <a:endParaRPr lang="cs-CZ" sz="6000">
              <a:solidFill>
                <a:srgbClr val="1F497D"/>
              </a:solidFill>
              <a:latin typeface="Calibri"/>
              <a:cs typeface="Calibri"/>
            </a:endParaRPr>
          </a:p>
          <a:p>
            <a:pPr marL="685800" indent="-685800">
              <a:buFont typeface="Wingdings" pitchFamily="2" charset="2"/>
              <a:buChar char="§"/>
            </a:pPr>
            <a:endParaRPr lang="cs-CZ" sz="6000">
              <a:solidFill>
                <a:srgbClr val="1F497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8265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6"/>
          <p:cNvSpPr txBox="1">
            <a:spLocks/>
          </p:cNvSpPr>
          <p:nvPr/>
        </p:nvSpPr>
        <p:spPr>
          <a:xfrm>
            <a:off x="1033270" y="794094"/>
            <a:ext cx="21293330" cy="1396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8000" b="1">
                <a:solidFill>
                  <a:srgbClr val="1F497D"/>
                </a:solidFill>
                <a:latin typeface="+mn-lt"/>
                <a:ea typeface="Tahoma"/>
                <a:cs typeface="Arial"/>
              </a:rPr>
              <a:t>Přínosy DTM obce</a:t>
            </a:r>
            <a:endParaRPr lang="cs-CZ" sz="8000" b="1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731370" y="3255818"/>
            <a:ext cx="21595230" cy="9850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b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Zjednodušení získávání údajů o DI a TI od ostatních správců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Aktuální údaje pro plánování a investice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Zjednodušení procesu předávání dat pro veřejnou správu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Dostupnost informací z DTM pro potřeby krizového řízení a řešení mimořádných událostí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Dostupnost kvalitních dat pro řešení majetkových záležitostí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cs-CZ" sz="6000">
                <a:solidFill>
                  <a:srgbClr val="1F497D"/>
                </a:solidFill>
                <a:latin typeface="+mn-lt"/>
              </a:rPr>
              <a:t>Podklad pro vedení pasportů obce</a:t>
            </a:r>
          </a:p>
        </p:txBody>
      </p:sp>
    </p:spTree>
    <p:extLst>
      <p:ext uri="{BB962C8B-B14F-4D97-AF65-F5344CB8AC3E}">
        <p14:creationId xmlns:p14="http://schemas.microsoft.com/office/powerpoint/2010/main" val="24970360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4E4DD985A5FD4DBD2348C2B628B09B" ma:contentTypeVersion="6" ma:contentTypeDescription="Vytvoří nový dokument" ma:contentTypeScope="" ma:versionID="57d817461d67c115c18ef0d0a6344e15">
  <xsd:schema xmlns:xsd="http://www.w3.org/2001/XMLSchema" xmlns:xs="http://www.w3.org/2001/XMLSchema" xmlns:p="http://schemas.microsoft.com/office/2006/metadata/properties" xmlns:ns2="dd6277f7-e64d-4e89-9ed9-964ae47796fd" xmlns:ns3="e15960be-fc3e-41fe-858e-c182e84bd7b9" targetNamespace="http://schemas.microsoft.com/office/2006/metadata/properties" ma:root="true" ma:fieldsID="fba6a4c5814b1300f3ae555e307aad9d" ns2:_="" ns3:_="">
    <xsd:import namespace="dd6277f7-e64d-4e89-9ed9-964ae47796fd"/>
    <xsd:import namespace="e15960be-fc3e-41fe-858e-c182e84bd7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277f7-e64d-4e89-9ed9-964ae47796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5960be-fc3e-41fe-858e-c182e84bd7b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534B6B89-A7C9-433F-A458-4F2FCC01CDB1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8513E4C4-BE4C-44E1-883D-1ABE1672D0A7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8565B77A-39DA-46E0-AB2A-6612034D6A60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EB6962E8-5FBF-47BD-A92F-2A813060DB71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FF28F152-60BF-49A5-AEDF-084AB488179F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6939A1DB-8E4D-4DB0-B09F-66E53B0B1027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B0E6719E-F560-4C64-8FFF-2200CBD66B3D}">
  <ds:schemaRefs>
    <ds:schemaRef ds:uri="dd6277f7-e64d-4e89-9ed9-964ae47796fd"/>
    <ds:schemaRef ds:uri="e15960be-fc3e-41fe-858e-c182e84bd7b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06B880C0-CDDF-4189-94BC-2CF8F086AF0E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4D9DF82C-AB19-496D-8299-9299DA1EDCD7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47D06DEF-5EAB-41D9-84B2-9A395C0F89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A50761-660A-4D63-AA4C-784299A0FF62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2333895F-7A17-4399-950D-E96123FBF96D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E65640C3-06E8-4584-8050-541FA3F57D25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1D8C6D58-5EF0-456C-8652-81DD7736F352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9428ED85-42F4-481F-BFF3-261760B30E5D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2924973A-920C-4896-868E-7F47DA65D5F1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3DC75990-3D38-42D0-A44F-5936E8B2854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9.xml><?xml version="1.0" encoding="utf-8"?>
<ds:datastoreItem xmlns:ds="http://schemas.openxmlformats.org/officeDocument/2006/customXml" ds:itemID="{1267E1DB-7993-4390-8343-78F52C751BC4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1796</Words>
  <Application>Microsoft Office PowerPoint</Application>
  <PresentationFormat>Vlastní</PresentationFormat>
  <Paragraphs>268</Paragraphs>
  <Slides>23</Slides>
  <Notes>19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Vladimír Zenkl</dc:creator>
  <cp:lastModifiedBy>Karel Vondráček</cp:lastModifiedBy>
  <cp:revision>17</cp:revision>
  <cp:lastPrinted>2016-11-02T06:11:43Z</cp:lastPrinted>
  <dcterms:created xsi:type="dcterms:W3CDTF">2016-09-02T07:32:11Z</dcterms:created>
  <dcterms:modified xsi:type="dcterms:W3CDTF">2022-11-26T16:45:30Z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0x010100794E4DD985A5FD4DBD2348C2B628B09B</vt:lpwstr>
  </property>
</Properties>
</file>